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512" r:id="rId2"/>
    <p:sldId id="444" r:id="rId3"/>
    <p:sldId id="509" r:id="rId4"/>
    <p:sldId id="420" r:id="rId5"/>
    <p:sldId id="295" r:id="rId6"/>
    <p:sldId id="527" r:id="rId7"/>
    <p:sldId id="513" r:id="rId8"/>
    <p:sldId id="514" r:id="rId9"/>
    <p:sldId id="529" r:id="rId10"/>
    <p:sldId id="528" r:id="rId11"/>
    <p:sldId id="515" r:id="rId12"/>
    <p:sldId id="518" r:id="rId13"/>
    <p:sldId id="517" r:id="rId14"/>
    <p:sldId id="525" r:id="rId15"/>
    <p:sldId id="446" r:id="rId16"/>
    <p:sldId id="522" r:id="rId17"/>
    <p:sldId id="523" r:id="rId18"/>
    <p:sldId id="524" r:id="rId19"/>
    <p:sldId id="526" r:id="rId20"/>
    <p:sldId id="531" r:id="rId21"/>
    <p:sldId id="485" r:id="rId22"/>
    <p:sldId id="325" r:id="rId23"/>
    <p:sldId id="442" r:id="rId24"/>
  </p:sldIdLst>
  <p:sldSz cx="12192000" cy="6858000"/>
  <p:notesSz cx="6858000" cy="9144000"/>
  <p:custDataLst>
    <p:tags r:id="rId2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1E9"/>
    <a:srgbClr val="FFCC99"/>
    <a:srgbClr val="004899"/>
    <a:srgbClr val="95C11F"/>
    <a:srgbClr val="E89704"/>
    <a:srgbClr val="D8134D"/>
    <a:srgbClr val="38289E"/>
    <a:srgbClr val="E24231"/>
    <a:srgbClr val="D7124E"/>
    <a:srgbClr val="1F9E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F1F65D-6ABD-40F4-AF03-3ED5234BC10E}" v="4" dt="2023-11-22T15:15:49.111"/>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4" autoAdjust="0"/>
    <p:restoredTop sz="94660"/>
  </p:normalViewPr>
  <p:slideViewPr>
    <p:cSldViewPr snapToGrid="0">
      <p:cViewPr varScale="1">
        <p:scale>
          <a:sx n="99" d="100"/>
          <a:sy n="99" d="100"/>
        </p:scale>
        <p:origin x="90" y="444"/>
      </p:cViewPr>
      <p:guideLst>
        <p:guide orient="horz" pos="2137"/>
        <p:guide pos="3840"/>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Paulusse" userId="1f5f41b363f6e14e" providerId="LiveId" clId="{B6F1F65D-6ABD-40F4-AF03-3ED5234BC10E}"/>
    <pc:docChg chg="custSel modSld">
      <pc:chgData name="Tim Paulusse" userId="1f5f41b363f6e14e" providerId="LiveId" clId="{B6F1F65D-6ABD-40F4-AF03-3ED5234BC10E}" dt="2023-11-22T15:16:11.662" v="26" actId="20577"/>
      <pc:docMkLst>
        <pc:docMk/>
      </pc:docMkLst>
      <pc:sldChg chg="modSp mod">
        <pc:chgData name="Tim Paulusse" userId="1f5f41b363f6e14e" providerId="LiveId" clId="{B6F1F65D-6ABD-40F4-AF03-3ED5234BC10E}" dt="2023-11-22T15:06:37.824" v="3" actId="255"/>
        <pc:sldMkLst>
          <pc:docMk/>
          <pc:sldMk cId="2601966274" sldId="446"/>
        </pc:sldMkLst>
        <pc:spChg chg="mod">
          <ac:chgData name="Tim Paulusse" userId="1f5f41b363f6e14e" providerId="LiveId" clId="{B6F1F65D-6ABD-40F4-AF03-3ED5234BC10E}" dt="2023-11-22T15:06:37.824" v="3" actId="255"/>
          <ac:spMkLst>
            <pc:docMk/>
            <pc:sldMk cId="2601966274" sldId="446"/>
            <ac:spMk id="14" creationId="{13725DC3-E1D4-4E92-AF5A-F0DED3AA5B9A}"/>
          </ac:spMkLst>
        </pc:spChg>
        <pc:spChg chg="mod">
          <ac:chgData name="Tim Paulusse" userId="1f5f41b363f6e14e" providerId="LiveId" clId="{B6F1F65D-6ABD-40F4-AF03-3ED5234BC10E}" dt="2023-11-22T15:06:30.801" v="2" actId="255"/>
          <ac:spMkLst>
            <pc:docMk/>
            <pc:sldMk cId="2601966274" sldId="446"/>
            <ac:spMk id="16" creationId="{13725DC3-E1D4-4E92-AF5A-F0DED3AA5B9A}"/>
          </ac:spMkLst>
        </pc:spChg>
      </pc:sldChg>
      <pc:sldChg chg="modSp">
        <pc:chgData name="Tim Paulusse" userId="1f5f41b363f6e14e" providerId="LiveId" clId="{B6F1F65D-6ABD-40F4-AF03-3ED5234BC10E}" dt="2023-11-22T15:06:07.032" v="1" actId="20577"/>
        <pc:sldMkLst>
          <pc:docMk/>
          <pc:sldMk cId="1041830205" sldId="509"/>
        </pc:sldMkLst>
        <pc:graphicFrameChg chg="mod">
          <ac:chgData name="Tim Paulusse" userId="1f5f41b363f6e14e" providerId="LiveId" clId="{B6F1F65D-6ABD-40F4-AF03-3ED5234BC10E}" dt="2023-11-22T15:06:07.032" v="1" actId="20577"/>
          <ac:graphicFrameMkLst>
            <pc:docMk/>
            <pc:sldMk cId="1041830205" sldId="509"/>
            <ac:graphicFrameMk id="2" creationId="{36D3A082-9046-D340-3610-7C31BEF804C7}"/>
          </ac:graphicFrameMkLst>
        </pc:graphicFrameChg>
      </pc:sldChg>
      <pc:sldChg chg="modSp mod">
        <pc:chgData name="Tim Paulusse" userId="1f5f41b363f6e14e" providerId="LiveId" clId="{B6F1F65D-6ABD-40F4-AF03-3ED5234BC10E}" dt="2023-11-22T15:15:49.111" v="17" actId="20577"/>
        <pc:sldMkLst>
          <pc:docMk/>
          <pc:sldMk cId="245421762" sldId="517"/>
        </pc:sldMkLst>
        <pc:spChg chg="mod">
          <ac:chgData name="Tim Paulusse" userId="1f5f41b363f6e14e" providerId="LiveId" clId="{B6F1F65D-6ABD-40F4-AF03-3ED5234BC10E}" dt="2023-11-22T15:15:39.327" v="15" actId="1076"/>
          <ac:spMkLst>
            <pc:docMk/>
            <pc:sldMk cId="245421762" sldId="517"/>
            <ac:spMk id="5" creationId="{FCC0DEC9-291B-4095-9896-1244D3052774}"/>
          </ac:spMkLst>
        </pc:spChg>
        <pc:spChg chg="mod">
          <ac:chgData name="Tim Paulusse" userId="1f5f41b363f6e14e" providerId="LiveId" clId="{B6F1F65D-6ABD-40F4-AF03-3ED5234BC10E}" dt="2023-11-22T15:15:10.102" v="9" actId="1076"/>
          <ac:spMkLst>
            <pc:docMk/>
            <pc:sldMk cId="245421762" sldId="517"/>
            <ac:spMk id="6" creationId="{4BD0C7CC-BAC5-4DAE-90C4-844464AC94A7}"/>
          </ac:spMkLst>
        </pc:spChg>
        <pc:spChg chg="mod">
          <ac:chgData name="Tim Paulusse" userId="1f5f41b363f6e14e" providerId="LiveId" clId="{B6F1F65D-6ABD-40F4-AF03-3ED5234BC10E}" dt="2023-11-22T15:15:49.111" v="17" actId="20577"/>
          <ac:spMkLst>
            <pc:docMk/>
            <pc:sldMk cId="245421762" sldId="517"/>
            <ac:spMk id="12" creationId="{85D3F7F5-9A32-24F0-F5D0-A5F25A673897}"/>
          </ac:spMkLst>
        </pc:spChg>
      </pc:sldChg>
      <pc:sldChg chg="modSp mod">
        <pc:chgData name="Tim Paulusse" userId="1f5f41b363f6e14e" providerId="LiveId" clId="{B6F1F65D-6ABD-40F4-AF03-3ED5234BC10E}" dt="2023-11-22T15:15:57.667" v="22" actId="313"/>
        <pc:sldMkLst>
          <pc:docMk/>
          <pc:sldMk cId="2130261849" sldId="526"/>
        </pc:sldMkLst>
        <pc:spChg chg="mod">
          <ac:chgData name="Tim Paulusse" userId="1f5f41b363f6e14e" providerId="LiveId" clId="{B6F1F65D-6ABD-40F4-AF03-3ED5234BC10E}" dt="2023-11-22T15:15:57.667" v="22" actId="313"/>
          <ac:spMkLst>
            <pc:docMk/>
            <pc:sldMk cId="2130261849" sldId="526"/>
            <ac:spMk id="3" creationId="{00000000-0000-0000-0000-000000000000}"/>
          </ac:spMkLst>
        </pc:spChg>
      </pc:sldChg>
      <pc:sldChg chg="modSp mod">
        <pc:chgData name="Tim Paulusse" userId="1f5f41b363f6e14e" providerId="LiveId" clId="{B6F1F65D-6ABD-40F4-AF03-3ED5234BC10E}" dt="2023-11-22T15:14:41.517" v="5" actId="20577"/>
        <pc:sldMkLst>
          <pc:docMk/>
          <pc:sldMk cId="1483375353" sldId="529"/>
        </pc:sldMkLst>
        <pc:spChg chg="mod">
          <ac:chgData name="Tim Paulusse" userId="1f5f41b363f6e14e" providerId="LiveId" clId="{B6F1F65D-6ABD-40F4-AF03-3ED5234BC10E}" dt="2023-11-22T15:14:41.517" v="5" actId="20577"/>
          <ac:spMkLst>
            <pc:docMk/>
            <pc:sldMk cId="1483375353" sldId="529"/>
            <ac:spMk id="6" creationId="{13725DC3-E1D4-4E92-AF5A-F0DED3AA5B9A}"/>
          </ac:spMkLst>
        </pc:spChg>
      </pc:sldChg>
      <pc:sldChg chg="modSp mod">
        <pc:chgData name="Tim Paulusse" userId="1f5f41b363f6e14e" providerId="LiveId" clId="{B6F1F65D-6ABD-40F4-AF03-3ED5234BC10E}" dt="2023-11-22T15:16:11.662" v="26" actId="20577"/>
        <pc:sldMkLst>
          <pc:docMk/>
          <pc:sldMk cId="3149997149" sldId="531"/>
        </pc:sldMkLst>
        <pc:spChg chg="mod">
          <ac:chgData name="Tim Paulusse" userId="1f5f41b363f6e14e" providerId="LiveId" clId="{B6F1F65D-6ABD-40F4-AF03-3ED5234BC10E}" dt="2023-11-22T15:16:11.662" v="26" actId="20577"/>
          <ac:spMkLst>
            <pc:docMk/>
            <pc:sldMk cId="3149997149" sldId="531"/>
            <ac:spMk id="3" creationId="{4891C17C-4F24-E3AE-5628-3782A986BB4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lIns="121920"/>
        <a:lstStyle/>
        <a:p>
          <a:r>
            <a:rPr lang="en-US" sz="3200" kern="1200" dirty="0">
              <a:solidFill>
                <a:schemeClr val="tx1"/>
              </a:solidFill>
              <a:effectLst/>
            </a:rPr>
            <a:t>1. </a:t>
          </a:r>
          <a:r>
            <a:rPr lang="en-US" sz="3200" kern="1200" dirty="0" err="1" smtClean="0">
              <a:solidFill>
                <a:schemeClr val="tx1"/>
              </a:solidFill>
            </a:rPr>
            <a:t>Sensibilisierung</a:t>
          </a:r>
          <a:r>
            <a:rPr lang="en-US" sz="3200" kern="1200" dirty="0" smtClean="0">
              <a:solidFill>
                <a:schemeClr val="tx1"/>
              </a:solidFill>
            </a:rPr>
            <a:t> </a:t>
          </a:r>
          <a:endParaRPr lang="el-GR" sz="3200" kern="1200" dirty="0">
            <a:solidFill>
              <a:schemeClr val="tx1"/>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srgbClr val="95C11F"/>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3. Konfliktlösung</a:t>
          </a:r>
          <a:endParaRPr lang="el-GR"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2. Kritisches Denken </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de-AT"/>
        </a:p>
      </dgm:t>
    </dgm:pt>
    <dgm:pt modelId="{470C7429-9401-4802-AB33-313A76532508}" type="pres">
      <dgm:prSet presAssocID="{EC327B3B-64E2-4867-8E05-4626CF7AA557}" presName="parentText" presStyleLbl="node1" presStyleIdx="0" presStyleCnt="3" custLinFactY="-3398" custLinFactNeighborX="-192" custLinFactNeighborY="-100000">
        <dgm:presLayoutVars>
          <dgm:chMax val="0"/>
          <dgm:bulletEnabled val="1"/>
        </dgm:presLayoutVars>
      </dgm:prSet>
      <dgm:spPr/>
      <dgm:t>
        <a:bodyPr/>
        <a:lstStyle/>
        <a:p>
          <a:endParaRPr lang="de-AT"/>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3" custLinFactY="100000" custLinFactNeighborX="372" custLinFactNeighborY="111891">
        <dgm:presLayoutVars>
          <dgm:chMax val="0"/>
          <dgm:bulletEnabled val="1"/>
        </dgm:presLayoutVars>
      </dgm:prSet>
      <dgm:spPr>
        <a:xfrm>
          <a:off x="0" y="1554120"/>
          <a:ext cx="4961817" cy="1216800"/>
        </a:xfrm>
        <a:prstGeom prst="roundRect">
          <a:avLst/>
        </a:prstGeom>
      </dgm:spPr>
      <dgm:t>
        <a:bodyPr/>
        <a:lstStyle/>
        <a:p>
          <a:endParaRPr lang="de-AT"/>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3" custLinFactY="-95416" custLinFactNeighborX="186" custLinFactNeighborY="-100000">
        <dgm:presLayoutVars>
          <dgm:chMax val="0"/>
          <dgm:bulletEnabled val="1"/>
        </dgm:presLayoutVars>
      </dgm:prSet>
      <dgm:spPr>
        <a:xfrm>
          <a:off x="0" y="3062896"/>
          <a:ext cx="4961817" cy="1216800"/>
        </a:xfrm>
        <a:prstGeom prst="roundRect">
          <a:avLst/>
        </a:prstGeom>
      </dgm:spPr>
      <dgm:t>
        <a:bodyPr/>
        <a:lstStyle/>
        <a:p>
          <a:endParaRPr lang="de-AT"/>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44D62FD-C991-438A-901A-5ACED8E225EF}" type="doc">
      <dgm:prSet loTypeId="urn:microsoft.com/office/officeart/2005/8/layout/process1" loCatId="process" qsTypeId="urn:microsoft.com/office/officeart/2005/8/quickstyle/simple1" qsCatId="simple" csTypeId="urn:microsoft.com/office/officeart/2005/8/colors/colorful1" csCatId="colorful" phldr="1"/>
      <dgm:spPr/>
    </dgm:pt>
    <dgm:pt modelId="{39075757-DA64-4EBB-BD9B-4DD5BE85C15F}">
      <dgm:prSet phldrT="[Text]"/>
      <dgm:spPr/>
      <dgm:t>
        <a:bodyPr/>
        <a:lstStyle/>
        <a:p>
          <a:r>
            <a:rPr lang="en-US" b="1" dirty="0">
              <a:effectLst>
                <a:outerShdw blurRad="38100" dist="38100" dir="2700000" algn="tl">
                  <a:srgbClr val="000000">
                    <a:alpha val="43137"/>
                  </a:srgbClr>
                </a:outerShdw>
              </a:effectLst>
            </a:rPr>
            <a:t>Stufe 1</a:t>
          </a:r>
        </a:p>
        <a:p>
          <a:r>
            <a:rPr lang="en-US" dirty="0">
              <a:effectLst>
                <a:outerShdw blurRad="38100" dist="38100" dir="2700000" algn="tl">
                  <a:srgbClr val="000000">
                    <a:alpha val="43137"/>
                  </a:srgbClr>
                </a:outerShdw>
              </a:effectLst>
            </a:rPr>
            <a:t>Mögliche Widersprüche, Unvereinbarkeiten</a:t>
          </a:r>
        </a:p>
      </dgm:t>
    </dgm:pt>
    <dgm:pt modelId="{B20491FB-EF63-44D4-905A-B3550409D04E}" type="parTrans" cxnId="{EDA870EA-D78E-433D-8DDF-CA7ABD765AF7}">
      <dgm:prSet/>
      <dgm:spPr/>
      <dgm:t>
        <a:bodyPr/>
        <a:lstStyle/>
        <a:p>
          <a:endParaRPr lang="en-US"/>
        </a:p>
      </dgm:t>
    </dgm:pt>
    <dgm:pt modelId="{CB315CDA-9E0E-4CBC-BFCC-7AC53F0EC2E9}" type="sibTrans" cxnId="{EDA870EA-D78E-433D-8DDF-CA7ABD765AF7}">
      <dgm:prSet/>
      <dgm:spPr/>
      <dgm:t>
        <a:bodyPr/>
        <a:lstStyle/>
        <a:p>
          <a:endParaRPr lang="en-US"/>
        </a:p>
      </dgm:t>
    </dgm:pt>
    <dgm:pt modelId="{673D6434-0092-4DF0-8A15-A72477251C4B}">
      <dgm:prSet phldrT="[Text]"/>
      <dgm:spPr/>
      <dgm:t>
        <a:bodyPr/>
        <a:lstStyle/>
        <a:p>
          <a:r>
            <a:rPr lang="en-US" b="1" dirty="0">
              <a:effectLst>
                <a:outerShdw blurRad="38100" dist="38100" dir="2700000" algn="tl">
                  <a:srgbClr val="000000">
                    <a:alpha val="43137"/>
                  </a:srgbClr>
                </a:outerShdw>
              </a:effectLst>
            </a:rPr>
            <a:t>Stufe 2</a:t>
          </a:r>
        </a:p>
        <a:p>
          <a:r>
            <a:rPr lang="en-US" dirty="0">
              <a:effectLst>
                <a:outerShdw blurRad="38100" dist="38100" dir="2700000" algn="tl">
                  <a:srgbClr val="000000">
                    <a:alpha val="43137"/>
                  </a:srgbClr>
                </a:outerShdw>
              </a:effectLst>
            </a:rPr>
            <a:t>Anerkennungen</a:t>
          </a:r>
        </a:p>
      </dgm:t>
    </dgm:pt>
    <dgm:pt modelId="{20CC3337-9F2B-411B-ABFE-62DEBCB63C4B}" type="parTrans" cxnId="{1744537F-6073-4519-8A7D-426B4C42932E}">
      <dgm:prSet/>
      <dgm:spPr/>
      <dgm:t>
        <a:bodyPr/>
        <a:lstStyle/>
        <a:p>
          <a:endParaRPr lang="en-US"/>
        </a:p>
      </dgm:t>
    </dgm:pt>
    <dgm:pt modelId="{A9CB8FC2-0B58-4D1C-AB38-682743181FEE}" type="sibTrans" cxnId="{1744537F-6073-4519-8A7D-426B4C42932E}">
      <dgm:prSet/>
      <dgm:spPr/>
      <dgm:t>
        <a:bodyPr/>
        <a:lstStyle/>
        <a:p>
          <a:endParaRPr lang="en-US"/>
        </a:p>
      </dgm:t>
    </dgm:pt>
    <dgm:pt modelId="{959C588C-0547-415D-AD86-D22114673916}">
      <dgm:prSet phldrT="[Text]"/>
      <dgm:spPr/>
      <dgm:t>
        <a:bodyPr/>
        <a:lstStyle/>
        <a:p>
          <a:r>
            <a:rPr lang="en-US" b="1" dirty="0">
              <a:effectLst>
                <a:outerShdw blurRad="38100" dist="38100" dir="2700000" algn="tl">
                  <a:srgbClr val="000000">
                    <a:alpha val="43137"/>
                  </a:srgbClr>
                </a:outerShdw>
              </a:effectLst>
            </a:rPr>
            <a:t>Stufe 3</a:t>
          </a:r>
        </a:p>
        <a:p>
          <a:r>
            <a:rPr lang="en-US" dirty="0">
              <a:effectLst>
                <a:outerShdw blurRad="38100" dist="38100" dir="2700000" algn="tl">
                  <a:srgbClr val="000000">
                    <a:alpha val="43137"/>
                  </a:srgbClr>
                </a:outerShdw>
              </a:effectLst>
            </a:rPr>
            <a:t>Intention/Ziele</a:t>
          </a:r>
        </a:p>
      </dgm:t>
    </dgm:pt>
    <dgm:pt modelId="{56A27D33-0907-441C-8311-303859434BE4}" type="parTrans" cxnId="{892524B2-EDB7-4BED-AC74-6D9A4C30BFF8}">
      <dgm:prSet/>
      <dgm:spPr/>
      <dgm:t>
        <a:bodyPr/>
        <a:lstStyle/>
        <a:p>
          <a:endParaRPr lang="en-US"/>
        </a:p>
      </dgm:t>
    </dgm:pt>
    <dgm:pt modelId="{6E64DDC9-8C7C-426A-90AA-213B2B7046A8}" type="sibTrans" cxnId="{892524B2-EDB7-4BED-AC74-6D9A4C30BFF8}">
      <dgm:prSet/>
      <dgm:spPr/>
      <dgm:t>
        <a:bodyPr/>
        <a:lstStyle/>
        <a:p>
          <a:endParaRPr lang="en-US"/>
        </a:p>
      </dgm:t>
    </dgm:pt>
    <dgm:pt modelId="{2B1D073F-EB97-459A-BC4F-453630E45A58}">
      <dgm:prSet/>
      <dgm:spPr/>
      <dgm:t>
        <a:bodyPr/>
        <a:lstStyle/>
        <a:p>
          <a:r>
            <a:rPr lang="en-US" b="1" dirty="0">
              <a:effectLst>
                <a:outerShdw blurRad="38100" dist="38100" dir="2700000" algn="tl">
                  <a:srgbClr val="000000">
                    <a:alpha val="43137"/>
                  </a:srgbClr>
                </a:outerShdw>
              </a:effectLst>
            </a:rPr>
            <a:t>Stufe 4</a:t>
          </a:r>
        </a:p>
        <a:p>
          <a:r>
            <a:rPr lang="en-US" dirty="0" err="1">
              <a:effectLst>
                <a:outerShdw blurRad="38100" dist="38100" dir="2700000" algn="tl">
                  <a:srgbClr val="000000">
                    <a:alpha val="43137"/>
                  </a:srgbClr>
                </a:outerShdw>
              </a:effectLst>
            </a:rPr>
            <a:t>Verhalten</a:t>
          </a:r>
          <a:endParaRPr lang="en-US" dirty="0">
            <a:effectLst>
              <a:outerShdw blurRad="38100" dist="38100" dir="2700000" algn="tl">
                <a:srgbClr val="000000">
                  <a:alpha val="43137"/>
                </a:srgbClr>
              </a:outerShdw>
            </a:effectLst>
          </a:endParaRPr>
        </a:p>
      </dgm:t>
    </dgm:pt>
    <dgm:pt modelId="{58AB3D79-7277-429A-A9F5-DB21564C21B3}" type="parTrans" cxnId="{B9EBB4D9-909F-42B0-80B8-99EBC67E3AA5}">
      <dgm:prSet/>
      <dgm:spPr/>
      <dgm:t>
        <a:bodyPr/>
        <a:lstStyle/>
        <a:p>
          <a:endParaRPr lang="en-US"/>
        </a:p>
      </dgm:t>
    </dgm:pt>
    <dgm:pt modelId="{D12837BC-DB09-4081-BEB7-7CB5562E442B}" type="sibTrans" cxnId="{B9EBB4D9-909F-42B0-80B8-99EBC67E3AA5}">
      <dgm:prSet/>
      <dgm:spPr/>
      <dgm:t>
        <a:bodyPr/>
        <a:lstStyle/>
        <a:p>
          <a:endParaRPr lang="en-US"/>
        </a:p>
      </dgm:t>
    </dgm:pt>
    <dgm:pt modelId="{5795821E-83FF-45D6-8432-E67AE639BE13}">
      <dgm:prSet/>
      <dgm:spPr/>
      <dgm:t>
        <a:bodyPr/>
        <a:lstStyle/>
        <a:p>
          <a:r>
            <a:rPr lang="en-US" b="1" dirty="0">
              <a:effectLst>
                <a:outerShdw blurRad="38100" dist="38100" dir="2700000" algn="tl">
                  <a:srgbClr val="000000">
                    <a:alpha val="43137"/>
                  </a:srgbClr>
                </a:outerShdw>
              </a:effectLst>
            </a:rPr>
            <a:t>Stufe 5</a:t>
          </a:r>
        </a:p>
        <a:p>
          <a:r>
            <a:rPr lang="en-US" dirty="0">
              <a:effectLst>
                <a:outerShdw blurRad="38100" dist="38100" dir="2700000" algn="tl">
                  <a:srgbClr val="000000">
                    <a:alpha val="43137"/>
                  </a:srgbClr>
                </a:outerShdw>
              </a:effectLst>
            </a:rPr>
            <a:t>Konsequenzen</a:t>
          </a:r>
        </a:p>
      </dgm:t>
    </dgm:pt>
    <dgm:pt modelId="{EEE4E22A-D527-4AD0-A9CA-9ACD7CF851DA}" type="parTrans" cxnId="{C560B758-CBB1-4ADB-8502-580B34800F90}">
      <dgm:prSet/>
      <dgm:spPr/>
      <dgm:t>
        <a:bodyPr/>
        <a:lstStyle/>
        <a:p>
          <a:endParaRPr lang="en-US"/>
        </a:p>
      </dgm:t>
    </dgm:pt>
    <dgm:pt modelId="{48638C65-3FB0-42C7-AFDC-63367F3B6067}" type="sibTrans" cxnId="{C560B758-CBB1-4ADB-8502-580B34800F90}">
      <dgm:prSet/>
      <dgm:spPr/>
      <dgm:t>
        <a:bodyPr/>
        <a:lstStyle/>
        <a:p>
          <a:endParaRPr lang="en-US"/>
        </a:p>
      </dgm:t>
    </dgm:pt>
    <dgm:pt modelId="{3FBC548E-18FD-4BEA-B0A8-6045D8BAB7D6}" type="pres">
      <dgm:prSet presAssocID="{244D62FD-C991-438A-901A-5ACED8E225EF}" presName="Name0" presStyleCnt="0">
        <dgm:presLayoutVars>
          <dgm:dir/>
          <dgm:resizeHandles val="exact"/>
        </dgm:presLayoutVars>
      </dgm:prSet>
      <dgm:spPr/>
    </dgm:pt>
    <dgm:pt modelId="{51FBE15D-F99A-4F61-9A1B-033BED5CC3E5}" type="pres">
      <dgm:prSet presAssocID="{39075757-DA64-4EBB-BD9B-4DD5BE85C15F}" presName="node" presStyleLbl="node1" presStyleIdx="0" presStyleCnt="5">
        <dgm:presLayoutVars>
          <dgm:bulletEnabled val="1"/>
        </dgm:presLayoutVars>
      </dgm:prSet>
      <dgm:spPr/>
      <dgm:t>
        <a:bodyPr/>
        <a:lstStyle/>
        <a:p>
          <a:endParaRPr lang="de-AT"/>
        </a:p>
      </dgm:t>
    </dgm:pt>
    <dgm:pt modelId="{213CB544-0F44-4B7C-A871-5CB09F80C40A}" type="pres">
      <dgm:prSet presAssocID="{CB315CDA-9E0E-4CBC-BFCC-7AC53F0EC2E9}" presName="sibTrans" presStyleLbl="sibTrans2D1" presStyleIdx="0" presStyleCnt="4"/>
      <dgm:spPr/>
      <dgm:t>
        <a:bodyPr/>
        <a:lstStyle/>
        <a:p>
          <a:endParaRPr lang="de-AT"/>
        </a:p>
      </dgm:t>
    </dgm:pt>
    <dgm:pt modelId="{DB55F1A2-10B1-4652-929F-9EA74BB76FFA}" type="pres">
      <dgm:prSet presAssocID="{CB315CDA-9E0E-4CBC-BFCC-7AC53F0EC2E9}" presName="connectorText" presStyleLbl="sibTrans2D1" presStyleIdx="0" presStyleCnt="4"/>
      <dgm:spPr/>
      <dgm:t>
        <a:bodyPr/>
        <a:lstStyle/>
        <a:p>
          <a:endParaRPr lang="de-AT"/>
        </a:p>
      </dgm:t>
    </dgm:pt>
    <dgm:pt modelId="{DD5818A2-B7D5-454F-9F20-A53C3E544D33}" type="pres">
      <dgm:prSet presAssocID="{673D6434-0092-4DF0-8A15-A72477251C4B}" presName="node" presStyleLbl="node1" presStyleIdx="1" presStyleCnt="5">
        <dgm:presLayoutVars>
          <dgm:bulletEnabled val="1"/>
        </dgm:presLayoutVars>
      </dgm:prSet>
      <dgm:spPr/>
      <dgm:t>
        <a:bodyPr/>
        <a:lstStyle/>
        <a:p>
          <a:endParaRPr lang="de-AT"/>
        </a:p>
      </dgm:t>
    </dgm:pt>
    <dgm:pt modelId="{490CF30B-0E03-4B72-9678-7A94EA7239CF}" type="pres">
      <dgm:prSet presAssocID="{A9CB8FC2-0B58-4D1C-AB38-682743181FEE}" presName="sibTrans" presStyleLbl="sibTrans2D1" presStyleIdx="1" presStyleCnt="4"/>
      <dgm:spPr/>
      <dgm:t>
        <a:bodyPr/>
        <a:lstStyle/>
        <a:p>
          <a:endParaRPr lang="de-AT"/>
        </a:p>
      </dgm:t>
    </dgm:pt>
    <dgm:pt modelId="{AF259C64-07FF-4115-AC35-2704B9B0683B}" type="pres">
      <dgm:prSet presAssocID="{A9CB8FC2-0B58-4D1C-AB38-682743181FEE}" presName="connectorText" presStyleLbl="sibTrans2D1" presStyleIdx="1" presStyleCnt="4"/>
      <dgm:spPr/>
      <dgm:t>
        <a:bodyPr/>
        <a:lstStyle/>
        <a:p>
          <a:endParaRPr lang="de-AT"/>
        </a:p>
      </dgm:t>
    </dgm:pt>
    <dgm:pt modelId="{4F382BBF-F578-4CFD-908A-50A7A4B8DF66}" type="pres">
      <dgm:prSet presAssocID="{959C588C-0547-415D-AD86-D22114673916}" presName="node" presStyleLbl="node1" presStyleIdx="2" presStyleCnt="5">
        <dgm:presLayoutVars>
          <dgm:bulletEnabled val="1"/>
        </dgm:presLayoutVars>
      </dgm:prSet>
      <dgm:spPr/>
      <dgm:t>
        <a:bodyPr/>
        <a:lstStyle/>
        <a:p>
          <a:endParaRPr lang="de-AT"/>
        </a:p>
      </dgm:t>
    </dgm:pt>
    <dgm:pt modelId="{39E4A4E9-B21F-44FD-AFA9-CD5AEB97AE61}" type="pres">
      <dgm:prSet presAssocID="{6E64DDC9-8C7C-426A-90AA-213B2B7046A8}" presName="sibTrans" presStyleLbl="sibTrans2D1" presStyleIdx="2" presStyleCnt="4"/>
      <dgm:spPr/>
      <dgm:t>
        <a:bodyPr/>
        <a:lstStyle/>
        <a:p>
          <a:endParaRPr lang="de-AT"/>
        </a:p>
      </dgm:t>
    </dgm:pt>
    <dgm:pt modelId="{C551DF04-B6E2-4F1F-9D6D-1D8A70E7DFCD}" type="pres">
      <dgm:prSet presAssocID="{6E64DDC9-8C7C-426A-90AA-213B2B7046A8}" presName="connectorText" presStyleLbl="sibTrans2D1" presStyleIdx="2" presStyleCnt="4"/>
      <dgm:spPr/>
      <dgm:t>
        <a:bodyPr/>
        <a:lstStyle/>
        <a:p>
          <a:endParaRPr lang="de-AT"/>
        </a:p>
      </dgm:t>
    </dgm:pt>
    <dgm:pt modelId="{0E991DEF-7D0C-49C2-A618-CC68718B7AE0}" type="pres">
      <dgm:prSet presAssocID="{2B1D073F-EB97-459A-BC4F-453630E45A58}" presName="node" presStyleLbl="node1" presStyleIdx="3" presStyleCnt="5">
        <dgm:presLayoutVars>
          <dgm:bulletEnabled val="1"/>
        </dgm:presLayoutVars>
      </dgm:prSet>
      <dgm:spPr/>
      <dgm:t>
        <a:bodyPr/>
        <a:lstStyle/>
        <a:p>
          <a:endParaRPr lang="de-AT"/>
        </a:p>
      </dgm:t>
    </dgm:pt>
    <dgm:pt modelId="{D8BE11F1-AE5D-47D7-8F41-8E5C1F903894}" type="pres">
      <dgm:prSet presAssocID="{D12837BC-DB09-4081-BEB7-7CB5562E442B}" presName="sibTrans" presStyleLbl="sibTrans2D1" presStyleIdx="3" presStyleCnt="4"/>
      <dgm:spPr/>
      <dgm:t>
        <a:bodyPr/>
        <a:lstStyle/>
        <a:p>
          <a:endParaRPr lang="de-AT"/>
        </a:p>
      </dgm:t>
    </dgm:pt>
    <dgm:pt modelId="{AD7D4348-8E4C-4882-BF57-49FFE38B3F47}" type="pres">
      <dgm:prSet presAssocID="{D12837BC-DB09-4081-BEB7-7CB5562E442B}" presName="connectorText" presStyleLbl="sibTrans2D1" presStyleIdx="3" presStyleCnt="4"/>
      <dgm:spPr/>
      <dgm:t>
        <a:bodyPr/>
        <a:lstStyle/>
        <a:p>
          <a:endParaRPr lang="de-AT"/>
        </a:p>
      </dgm:t>
    </dgm:pt>
    <dgm:pt modelId="{3238DEEC-CE24-43F2-8AFC-08C4ABFCEA50}" type="pres">
      <dgm:prSet presAssocID="{5795821E-83FF-45D6-8432-E67AE639BE13}" presName="node" presStyleLbl="node1" presStyleIdx="4" presStyleCnt="5">
        <dgm:presLayoutVars>
          <dgm:bulletEnabled val="1"/>
        </dgm:presLayoutVars>
      </dgm:prSet>
      <dgm:spPr/>
      <dgm:t>
        <a:bodyPr/>
        <a:lstStyle/>
        <a:p>
          <a:endParaRPr lang="de-AT"/>
        </a:p>
      </dgm:t>
    </dgm:pt>
  </dgm:ptLst>
  <dgm:cxnLst>
    <dgm:cxn modelId="{7285941F-2ADF-4EF3-B7D3-E9E104625330}" type="presOf" srcId="{D12837BC-DB09-4081-BEB7-7CB5562E442B}" destId="{AD7D4348-8E4C-4882-BF57-49FFE38B3F47}" srcOrd="1" destOrd="0" presId="urn:microsoft.com/office/officeart/2005/8/layout/process1"/>
    <dgm:cxn modelId="{B9EBB4D9-909F-42B0-80B8-99EBC67E3AA5}" srcId="{244D62FD-C991-438A-901A-5ACED8E225EF}" destId="{2B1D073F-EB97-459A-BC4F-453630E45A58}" srcOrd="3" destOrd="0" parTransId="{58AB3D79-7277-429A-A9F5-DB21564C21B3}" sibTransId="{D12837BC-DB09-4081-BEB7-7CB5562E442B}"/>
    <dgm:cxn modelId="{1744537F-6073-4519-8A7D-426B4C42932E}" srcId="{244D62FD-C991-438A-901A-5ACED8E225EF}" destId="{673D6434-0092-4DF0-8A15-A72477251C4B}" srcOrd="1" destOrd="0" parTransId="{20CC3337-9F2B-411B-ABFE-62DEBCB63C4B}" sibTransId="{A9CB8FC2-0B58-4D1C-AB38-682743181FEE}"/>
    <dgm:cxn modelId="{F34719D6-4DDC-4669-84D4-C2E763CF5E9A}" type="presOf" srcId="{CB315CDA-9E0E-4CBC-BFCC-7AC53F0EC2E9}" destId="{213CB544-0F44-4B7C-A871-5CB09F80C40A}" srcOrd="0" destOrd="0" presId="urn:microsoft.com/office/officeart/2005/8/layout/process1"/>
    <dgm:cxn modelId="{F6D3C190-7007-46A2-B793-CEDE41756FB8}" type="presOf" srcId="{6E64DDC9-8C7C-426A-90AA-213B2B7046A8}" destId="{39E4A4E9-B21F-44FD-AFA9-CD5AEB97AE61}" srcOrd="0" destOrd="0" presId="urn:microsoft.com/office/officeart/2005/8/layout/process1"/>
    <dgm:cxn modelId="{B802B39C-EE60-4E6D-8ACC-B603DC7708C3}" type="presOf" srcId="{CB315CDA-9E0E-4CBC-BFCC-7AC53F0EC2E9}" destId="{DB55F1A2-10B1-4652-929F-9EA74BB76FFA}" srcOrd="1" destOrd="0" presId="urn:microsoft.com/office/officeart/2005/8/layout/process1"/>
    <dgm:cxn modelId="{DF283F2A-075B-48B2-B9B7-C481F83A70D6}" type="presOf" srcId="{5795821E-83FF-45D6-8432-E67AE639BE13}" destId="{3238DEEC-CE24-43F2-8AFC-08C4ABFCEA50}" srcOrd="0" destOrd="0" presId="urn:microsoft.com/office/officeart/2005/8/layout/process1"/>
    <dgm:cxn modelId="{8A0330A9-1DFB-43F6-969A-D4830AE31753}" type="presOf" srcId="{244D62FD-C991-438A-901A-5ACED8E225EF}" destId="{3FBC548E-18FD-4BEA-B0A8-6045D8BAB7D6}" srcOrd="0" destOrd="0" presId="urn:microsoft.com/office/officeart/2005/8/layout/process1"/>
    <dgm:cxn modelId="{8460D3F7-41BB-4B5D-8FC6-B714AF45368D}" type="presOf" srcId="{959C588C-0547-415D-AD86-D22114673916}" destId="{4F382BBF-F578-4CFD-908A-50A7A4B8DF66}" srcOrd="0" destOrd="0" presId="urn:microsoft.com/office/officeart/2005/8/layout/process1"/>
    <dgm:cxn modelId="{36FE9777-705F-4670-8ACB-7A338DD4150A}" type="presOf" srcId="{6E64DDC9-8C7C-426A-90AA-213B2B7046A8}" destId="{C551DF04-B6E2-4F1F-9D6D-1D8A70E7DFCD}" srcOrd="1" destOrd="0" presId="urn:microsoft.com/office/officeart/2005/8/layout/process1"/>
    <dgm:cxn modelId="{892524B2-EDB7-4BED-AC74-6D9A4C30BFF8}" srcId="{244D62FD-C991-438A-901A-5ACED8E225EF}" destId="{959C588C-0547-415D-AD86-D22114673916}" srcOrd="2" destOrd="0" parTransId="{56A27D33-0907-441C-8311-303859434BE4}" sibTransId="{6E64DDC9-8C7C-426A-90AA-213B2B7046A8}"/>
    <dgm:cxn modelId="{EDCC6CF5-EFE7-4B16-B032-9DC506B2F581}" type="presOf" srcId="{A9CB8FC2-0B58-4D1C-AB38-682743181FEE}" destId="{AF259C64-07FF-4115-AC35-2704B9B0683B}" srcOrd="1" destOrd="0" presId="urn:microsoft.com/office/officeart/2005/8/layout/process1"/>
    <dgm:cxn modelId="{71B02F3E-39A7-452A-9E3B-8E0A170161A1}" type="presOf" srcId="{39075757-DA64-4EBB-BD9B-4DD5BE85C15F}" destId="{51FBE15D-F99A-4F61-9A1B-033BED5CC3E5}" srcOrd="0" destOrd="0" presId="urn:microsoft.com/office/officeart/2005/8/layout/process1"/>
    <dgm:cxn modelId="{7681AEA3-3523-4772-9186-C9AB9690E58F}" type="presOf" srcId="{2B1D073F-EB97-459A-BC4F-453630E45A58}" destId="{0E991DEF-7D0C-49C2-A618-CC68718B7AE0}" srcOrd="0" destOrd="0" presId="urn:microsoft.com/office/officeart/2005/8/layout/process1"/>
    <dgm:cxn modelId="{EDA870EA-D78E-433D-8DDF-CA7ABD765AF7}" srcId="{244D62FD-C991-438A-901A-5ACED8E225EF}" destId="{39075757-DA64-4EBB-BD9B-4DD5BE85C15F}" srcOrd="0" destOrd="0" parTransId="{B20491FB-EF63-44D4-905A-B3550409D04E}" sibTransId="{CB315CDA-9E0E-4CBC-BFCC-7AC53F0EC2E9}"/>
    <dgm:cxn modelId="{AC778EBA-C937-4D3D-887D-02DA26FD707F}" type="presOf" srcId="{673D6434-0092-4DF0-8A15-A72477251C4B}" destId="{DD5818A2-B7D5-454F-9F20-A53C3E544D33}" srcOrd="0" destOrd="0" presId="urn:microsoft.com/office/officeart/2005/8/layout/process1"/>
    <dgm:cxn modelId="{C560B758-CBB1-4ADB-8502-580B34800F90}" srcId="{244D62FD-C991-438A-901A-5ACED8E225EF}" destId="{5795821E-83FF-45D6-8432-E67AE639BE13}" srcOrd="4" destOrd="0" parTransId="{EEE4E22A-D527-4AD0-A9CA-9ACD7CF851DA}" sibTransId="{48638C65-3FB0-42C7-AFDC-63367F3B6067}"/>
    <dgm:cxn modelId="{5668FE01-2919-42B0-A26F-B63DFB065AB3}" type="presOf" srcId="{D12837BC-DB09-4081-BEB7-7CB5562E442B}" destId="{D8BE11F1-AE5D-47D7-8F41-8E5C1F903894}" srcOrd="0" destOrd="0" presId="urn:microsoft.com/office/officeart/2005/8/layout/process1"/>
    <dgm:cxn modelId="{555D015E-AFAF-45FD-8C29-4E39E55DCBDD}" type="presOf" srcId="{A9CB8FC2-0B58-4D1C-AB38-682743181FEE}" destId="{490CF30B-0E03-4B72-9678-7A94EA7239CF}" srcOrd="0" destOrd="0" presId="urn:microsoft.com/office/officeart/2005/8/layout/process1"/>
    <dgm:cxn modelId="{55AE2914-2AD2-4CB6-96A4-45DE60DA467D}" type="presParOf" srcId="{3FBC548E-18FD-4BEA-B0A8-6045D8BAB7D6}" destId="{51FBE15D-F99A-4F61-9A1B-033BED5CC3E5}" srcOrd="0" destOrd="0" presId="urn:microsoft.com/office/officeart/2005/8/layout/process1"/>
    <dgm:cxn modelId="{57EB2FBF-1EAE-4F27-9711-026903B19824}" type="presParOf" srcId="{3FBC548E-18FD-4BEA-B0A8-6045D8BAB7D6}" destId="{213CB544-0F44-4B7C-A871-5CB09F80C40A}" srcOrd="1" destOrd="0" presId="urn:microsoft.com/office/officeart/2005/8/layout/process1"/>
    <dgm:cxn modelId="{5C423812-EEC7-4AAA-BB9C-2EA8705EBF3E}" type="presParOf" srcId="{213CB544-0F44-4B7C-A871-5CB09F80C40A}" destId="{DB55F1A2-10B1-4652-929F-9EA74BB76FFA}" srcOrd="0" destOrd="0" presId="urn:microsoft.com/office/officeart/2005/8/layout/process1"/>
    <dgm:cxn modelId="{0E8C112D-847F-4777-B11F-E9CD6D4E3072}" type="presParOf" srcId="{3FBC548E-18FD-4BEA-B0A8-6045D8BAB7D6}" destId="{DD5818A2-B7D5-454F-9F20-A53C3E544D33}" srcOrd="2" destOrd="0" presId="urn:microsoft.com/office/officeart/2005/8/layout/process1"/>
    <dgm:cxn modelId="{E949E277-9276-4812-8A40-6DB0CEF61B49}" type="presParOf" srcId="{3FBC548E-18FD-4BEA-B0A8-6045D8BAB7D6}" destId="{490CF30B-0E03-4B72-9678-7A94EA7239CF}" srcOrd="3" destOrd="0" presId="urn:microsoft.com/office/officeart/2005/8/layout/process1"/>
    <dgm:cxn modelId="{C8A741A2-3FCC-44AB-9451-536C3B5D7771}" type="presParOf" srcId="{490CF30B-0E03-4B72-9678-7A94EA7239CF}" destId="{AF259C64-07FF-4115-AC35-2704B9B0683B}" srcOrd="0" destOrd="0" presId="urn:microsoft.com/office/officeart/2005/8/layout/process1"/>
    <dgm:cxn modelId="{9E3B5C1A-5C6A-4645-A766-C230B8C74FD1}" type="presParOf" srcId="{3FBC548E-18FD-4BEA-B0A8-6045D8BAB7D6}" destId="{4F382BBF-F578-4CFD-908A-50A7A4B8DF66}" srcOrd="4" destOrd="0" presId="urn:microsoft.com/office/officeart/2005/8/layout/process1"/>
    <dgm:cxn modelId="{CAE57063-CDAA-464A-A5DE-44D1092D16CC}" type="presParOf" srcId="{3FBC548E-18FD-4BEA-B0A8-6045D8BAB7D6}" destId="{39E4A4E9-B21F-44FD-AFA9-CD5AEB97AE61}" srcOrd="5" destOrd="0" presId="urn:microsoft.com/office/officeart/2005/8/layout/process1"/>
    <dgm:cxn modelId="{63F8688F-DE02-4E90-98D6-F2117ACFACEB}" type="presParOf" srcId="{39E4A4E9-B21F-44FD-AFA9-CD5AEB97AE61}" destId="{C551DF04-B6E2-4F1F-9D6D-1D8A70E7DFCD}" srcOrd="0" destOrd="0" presId="urn:microsoft.com/office/officeart/2005/8/layout/process1"/>
    <dgm:cxn modelId="{4B03D40C-8AD2-462B-81E9-F0E5097C22A1}" type="presParOf" srcId="{3FBC548E-18FD-4BEA-B0A8-6045D8BAB7D6}" destId="{0E991DEF-7D0C-49C2-A618-CC68718B7AE0}" srcOrd="6" destOrd="0" presId="urn:microsoft.com/office/officeart/2005/8/layout/process1"/>
    <dgm:cxn modelId="{2F8F1ACA-CB73-4356-A7E0-F134784D7C12}" type="presParOf" srcId="{3FBC548E-18FD-4BEA-B0A8-6045D8BAB7D6}" destId="{D8BE11F1-AE5D-47D7-8F41-8E5C1F903894}" srcOrd="7" destOrd="0" presId="urn:microsoft.com/office/officeart/2005/8/layout/process1"/>
    <dgm:cxn modelId="{4CD58018-041B-4562-A84E-7A71C602510E}" type="presParOf" srcId="{D8BE11F1-AE5D-47D7-8F41-8E5C1F903894}" destId="{AD7D4348-8E4C-4882-BF57-49FFE38B3F47}" srcOrd="0" destOrd="0" presId="urn:microsoft.com/office/officeart/2005/8/layout/process1"/>
    <dgm:cxn modelId="{4F4F76A1-E67A-4A7B-BDED-33AF5D373910}" type="presParOf" srcId="{3FBC548E-18FD-4BEA-B0A8-6045D8BAB7D6}" destId="{3238DEEC-CE24-43F2-8AFC-08C4ABFCEA50}"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en-US" sz="3200" kern="1200" dirty="0">
              <a:solidFill>
                <a:schemeClr val="tx1"/>
              </a:solidFill>
              <a:effectLst/>
            </a:rPr>
            <a:t>4. </a:t>
          </a:r>
          <a:r>
            <a:rPr lang="en-US" sz="3200" kern="1200" dirty="0" smtClean="0">
              <a:solidFill>
                <a:schemeClr val="tx1"/>
              </a:solidFill>
              <a:effectLst/>
            </a:rPr>
            <a:t>Dialog </a:t>
          </a:r>
          <a:r>
            <a:rPr lang="en-US" sz="3200" kern="1200" dirty="0" err="1" smtClean="0">
              <a:solidFill>
                <a:schemeClr val="tx1"/>
              </a:solidFill>
              <a:effectLst/>
            </a:rPr>
            <a:t>e</a:t>
          </a:r>
          <a:r>
            <a:rPr lang="en-US" sz="3200" kern="1200" dirty="0" err="1" smtClean="0">
              <a:solidFill>
                <a:prstClr val="black"/>
              </a:solidFill>
              <a:effectLst/>
              <a:latin typeface="Calibri" panose="020F0502020204030204"/>
              <a:ea typeface="+mn-ea"/>
              <a:cs typeface="+mn-cs"/>
            </a:rPr>
            <a:t>rmöglichen</a:t>
          </a:r>
          <a:endParaRPr lang="el-GR" sz="3200" kern="1200" dirty="0">
            <a:solidFill>
              <a:prstClr val="black"/>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5. Ethik</a:t>
          </a:r>
          <a:endParaRPr lang="el-GR" sz="3200" kern="1200">
            <a:solidFill>
              <a:prstClr val="black"/>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a:t>
          </a:r>
          <a:r>
            <a:rPr lang="en-US" sz="3200" kern="1200" dirty="0" err="1" smtClean="0">
              <a:solidFill>
                <a:prstClr val="black"/>
              </a:solidFill>
              <a:effectLst/>
              <a:latin typeface="Calibri" panose="020F0502020204030204"/>
              <a:ea typeface="+mn-ea"/>
              <a:cs typeface="+mn-cs"/>
            </a:rPr>
            <a:t>Reflektieren</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B351AA1E-2C74-48BB-A521-23955E0A9ADD}">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a:buNone/>
          </a:pPr>
          <a:r>
            <a:rPr lang="en-US" sz="3200" dirty="0">
              <a:solidFill>
                <a:prstClr val="black"/>
              </a:solidFill>
              <a:effectLst/>
              <a:latin typeface="Calibri" panose="020F0502020204030204"/>
              <a:ea typeface="+mn-ea"/>
              <a:cs typeface="+mn-cs"/>
            </a:rPr>
            <a:t>7. Digitale Kompetenzen </a:t>
          </a:r>
          <a:endParaRPr lang="el-GR" sz="3200" dirty="0">
            <a:solidFill>
              <a:prstClr val="black"/>
            </a:solidFill>
            <a:effectLst/>
            <a:latin typeface="Calibri" panose="020F0502020204030204"/>
            <a:ea typeface="+mn-ea"/>
            <a:cs typeface="+mn-cs"/>
          </a:endParaRPr>
        </a:p>
      </dgm:t>
    </dgm:pt>
    <dgm:pt modelId="{950C36F4-EC07-4D02-9417-714879B96E39}" type="parTrans" cxnId="{456B206B-605A-471C-8046-281FC6C7E9B0}">
      <dgm:prSet/>
      <dgm:spPr/>
      <dgm:t>
        <a:bodyPr/>
        <a:lstStyle/>
        <a:p>
          <a:endParaRPr lang="en-GB"/>
        </a:p>
      </dgm:t>
    </dgm:pt>
    <dgm:pt modelId="{C163FAE4-3D42-43AA-8E6C-FEAC6FABA10A}" type="sibTrans" cxnId="{456B206B-605A-471C-8046-281FC6C7E9B0}">
      <dgm:prSet/>
      <dgm:spPr/>
      <dgm:t>
        <a:bodyPr/>
        <a:lstStyle/>
        <a:p>
          <a:endParaRPr lang="en-GB"/>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de-AT"/>
        </a:p>
      </dgm:t>
    </dgm:pt>
    <dgm:pt modelId="{470C7429-9401-4802-AB33-313A76532508}" type="pres">
      <dgm:prSet presAssocID="{EC327B3B-64E2-4867-8E05-4626CF7AA557}" presName="parentText" presStyleLbl="node1" presStyleIdx="0" presStyleCnt="4" custLinFactY="-22104" custLinFactNeighborX="-542" custLinFactNeighborY="-100000">
        <dgm:presLayoutVars>
          <dgm:chMax val="0"/>
          <dgm:bulletEnabled val="1"/>
        </dgm:presLayoutVars>
      </dgm:prSet>
      <dgm:spPr/>
      <dgm:t>
        <a:bodyPr/>
        <a:lstStyle/>
        <a:p>
          <a:endParaRPr lang="de-AT"/>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4" custLinFactNeighborY="-19892">
        <dgm:presLayoutVars>
          <dgm:chMax val="0"/>
          <dgm:bulletEnabled val="1"/>
        </dgm:presLayoutVars>
      </dgm:prSet>
      <dgm:spPr>
        <a:xfrm>
          <a:off x="0" y="1175325"/>
          <a:ext cx="4961817" cy="1029600"/>
        </a:xfrm>
        <a:prstGeom prst="roundRect">
          <a:avLst/>
        </a:prstGeom>
      </dgm:spPr>
      <dgm:t>
        <a:bodyPr/>
        <a:lstStyle/>
        <a:p>
          <a:endParaRPr lang="de-AT"/>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4">
        <dgm:presLayoutVars>
          <dgm:chMax val="0"/>
          <dgm:bulletEnabled val="1"/>
        </dgm:presLayoutVars>
      </dgm:prSet>
      <dgm:spPr>
        <a:xfrm>
          <a:off x="0" y="3062896"/>
          <a:ext cx="4961817" cy="1216800"/>
        </a:xfrm>
        <a:prstGeom prst="roundRect">
          <a:avLst/>
        </a:prstGeom>
      </dgm:spPr>
      <dgm:t>
        <a:bodyPr/>
        <a:lstStyle/>
        <a:p>
          <a:endParaRPr lang="de-AT"/>
        </a:p>
      </dgm:t>
    </dgm:pt>
    <dgm:pt modelId="{E9615218-FA73-4A78-8218-0856620E7CB2}" type="pres">
      <dgm:prSet presAssocID="{2A74883B-AB36-4DBE-A90D-C134F37AC8DE}" presName="spacer" presStyleCnt="0"/>
      <dgm:spPr/>
    </dgm:pt>
    <dgm:pt modelId="{3352B6FF-4293-4555-897C-C1B04E62B888}" type="pres">
      <dgm:prSet presAssocID="{B351AA1E-2C74-48BB-A521-23955E0A9ADD}" presName="parentText" presStyleLbl="node1" presStyleIdx="3" presStyleCnt="4" custLinFactNeighborX="-41374" custLinFactNeighborY="-10782">
        <dgm:presLayoutVars>
          <dgm:chMax val="0"/>
          <dgm:bulletEnabled val="1"/>
        </dgm:presLayoutVars>
      </dgm:prSet>
      <dgm:spPr>
        <a:prstGeom prst="roundRect">
          <a:avLst/>
        </a:prstGeom>
      </dgm:spPr>
      <dgm:t>
        <a:bodyPr/>
        <a:lstStyle/>
        <a:p>
          <a:endParaRPr lang="de-AT"/>
        </a:p>
      </dgm:t>
    </dgm:pt>
  </dgm:ptLst>
  <dgm:cxnLst>
    <dgm:cxn modelId="{456B206B-605A-471C-8046-281FC6C7E9B0}" srcId="{C4D5358F-2C12-40D3-A142-40CC932D99A4}" destId="{B351AA1E-2C74-48BB-A521-23955E0A9ADD}" srcOrd="3" destOrd="0" parTransId="{950C36F4-EC07-4D02-9417-714879B96E39}" sibTransId="{C163FAE4-3D42-43AA-8E6C-FEAC6FABA10A}"/>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4DB2D9C-5A7E-4EEA-89AA-D82CCCD49481}" type="presOf" srcId="{B351AA1E-2C74-48BB-A521-23955E0A9ADD}" destId="{3352B6FF-4293-4555-897C-C1B04E62B88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1327D06E-9E36-45F8-9DBA-CA14A05E8429}" type="presParOf" srcId="{1E395D00-6435-47AF-BDD1-99EEEBD551EE}" destId="{E9615218-FA73-4A78-8218-0856620E7CB2}" srcOrd="5" destOrd="0" presId="urn:microsoft.com/office/officeart/2005/8/layout/vList2"/>
    <dgm:cxn modelId="{5D37EE8F-81F6-4192-B38E-2F624DE676EB}" type="presParOf" srcId="{1E395D00-6435-47AF-BDD1-99EEEBD551EE}" destId="{3352B6FF-4293-4555-897C-C1B04E62B888}"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048833-B505-4A6A-B472-57838FBAEB7E}" type="doc">
      <dgm:prSet loTypeId="urn:microsoft.com/office/officeart/2005/8/layout/cycle8" loCatId="cycle" qsTypeId="urn:microsoft.com/office/officeart/2005/8/quickstyle/simple1" qsCatId="simple" csTypeId="urn:microsoft.com/office/officeart/2005/8/colors/colorful5" csCatId="colorful" phldr="1"/>
      <dgm:spPr/>
    </dgm:pt>
    <dgm:pt modelId="{DE22CAE4-D920-4622-AD8C-CE5C46392EA7}">
      <dgm:prSet phldrT="[Text]" custT="1"/>
      <dgm:spPr/>
      <dgm:t>
        <a:bodyPr/>
        <a:lstStyle/>
        <a:p>
          <a:r>
            <a:rPr lang="en-US" sz="1100" b="1" dirty="0"/>
            <a:t>International</a:t>
          </a:r>
        </a:p>
      </dgm:t>
    </dgm:pt>
    <dgm:pt modelId="{88D35EF2-9823-4310-B83A-49E685A9F4BE}" type="parTrans" cxnId="{6FDDF1CE-11FF-4543-8C2A-C02A4F6639B1}">
      <dgm:prSet/>
      <dgm:spPr/>
      <dgm:t>
        <a:bodyPr/>
        <a:lstStyle/>
        <a:p>
          <a:endParaRPr lang="en-US"/>
        </a:p>
      </dgm:t>
    </dgm:pt>
    <dgm:pt modelId="{E538871C-71EE-446C-8D54-20B146F7F278}" type="sibTrans" cxnId="{6FDDF1CE-11FF-4543-8C2A-C02A4F6639B1}">
      <dgm:prSet/>
      <dgm:spPr/>
      <dgm:t>
        <a:bodyPr/>
        <a:lstStyle/>
        <a:p>
          <a:endParaRPr lang="en-US"/>
        </a:p>
      </dgm:t>
    </dgm:pt>
    <dgm:pt modelId="{9E9580E9-33D2-4DBD-B6EA-61BF90D8537D}">
      <dgm:prSet phldrT="[Text]" custT="1"/>
      <dgm:spPr/>
      <dgm:t>
        <a:bodyPr/>
        <a:lstStyle/>
        <a:p>
          <a:r>
            <a:rPr lang="en-US" sz="1200" b="1" dirty="0"/>
            <a:t>Intersociety </a:t>
          </a:r>
        </a:p>
      </dgm:t>
    </dgm:pt>
    <dgm:pt modelId="{1E76AB2C-F62F-4686-9268-B21E320EB4F6}" type="parTrans" cxnId="{A832AF2B-FB73-4732-A106-4F1E4A718DCD}">
      <dgm:prSet/>
      <dgm:spPr/>
      <dgm:t>
        <a:bodyPr/>
        <a:lstStyle/>
        <a:p>
          <a:endParaRPr lang="en-US"/>
        </a:p>
      </dgm:t>
    </dgm:pt>
    <dgm:pt modelId="{CEA43D50-1C33-42D1-8D3C-678D30A6144A}" type="sibTrans" cxnId="{A832AF2B-FB73-4732-A106-4F1E4A718DCD}">
      <dgm:prSet/>
      <dgm:spPr/>
      <dgm:t>
        <a:bodyPr/>
        <a:lstStyle/>
        <a:p>
          <a:endParaRPr lang="en-US"/>
        </a:p>
      </dgm:t>
    </dgm:pt>
    <dgm:pt modelId="{78315F5E-63DA-4762-8D9B-8F50B9E8AB0F}">
      <dgm:prSet phldrT="[Text]" custT="1"/>
      <dgm:spPr/>
      <dgm:t>
        <a:bodyPr/>
        <a:lstStyle/>
        <a:p>
          <a:r>
            <a:rPr lang="en-US" sz="1200" b="1" dirty="0"/>
            <a:t>Intergroup</a:t>
          </a:r>
        </a:p>
      </dgm:t>
    </dgm:pt>
    <dgm:pt modelId="{0312E434-47CA-4750-A3DF-5DDBD14353AE}" type="parTrans" cxnId="{004C9FE7-3716-46ED-8161-F15F7C3FBB0C}">
      <dgm:prSet/>
      <dgm:spPr/>
      <dgm:t>
        <a:bodyPr/>
        <a:lstStyle/>
        <a:p>
          <a:endParaRPr lang="en-US"/>
        </a:p>
      </dgm:t>
    </dgm:pt>
    <dgm:pt modelId="{D65BB638-1D34-4A08-B577-567AF1023D1B}" type="sibTrans" cxnId="{004C9FE7-3716-46ED-8161-F15F7C3FBB0C}">
      <dgm:prSet/>
      <dgm:spPr/>
      <dgm:t>
        <a:bodyPr/>
        <a:lstStyle/>
        <a:p>
          <a:endParaRPr lang="en-US"/>
        </a:p>
      </dgm:t>
    </dgm:pt>
    <dgm:pt modelId="{C19BE0FD-118B-41FF-B59A-36EA42AA410A}">
      <dgm:prSet custT="1"/>
      <dgm:spPr/>
      <dgm:t>
        <a:bodyPr/>
        <a:lstStyle/>
        <a:p>
          <a:r>
            <a:rPr lang="en-US" sz="1000" b="1" dirty="0"/>
            <a:t>Intrapersonal</a:t>
          </a:r>
        </a:p>
      </dgm:t>
    </dgm:pt>
    <dgm:pt modelId="{2A332295-B0CD-4514-AB49-060CB8C08753}" type="parTrans" cxnId="{D02635AD-9E12-42E8-9937-19502261CF19}">
      <dgm:prSet/>
      <dgm:spPr/>
      <dgm:t>
        <a:bodyPr/>
        <a:lstStyle/>
        <a:p>
          <a:endParaRPr lang="en-US"/>
        </a:p>
      </dgm:t>
    </dgm:pt>
    <dgm:pt modelId="{2023C022-761C-4207-A353-97A7653DFEAA}" type="sibTrans" cxnId="{D02635AD-9E12-42E8-9937-19502261CF19}">
      <dgm:prSet/>
      <dgm:spPr/>
      <dgm:t>
        <a:bodyPr/>
        <a:lstStyle/>
        <a:p>
          <a:endParaRPr lang="en-US"/>
        </a:p>
      </dgm:t>
    </dgm:pt>
    <dgm:pt modelId="{49E6D0BB-FD31-4EAF-A6B8-695AE175C0DC}">
      <dgm:prSet custT="1"/>
      <dgm:spPr/>
      <dgm:t>
        <a:bodyPr/>
        <a:lstStyle/>
        <a:p>
          <a:r>
            <a:rPr lang="en-US" sz="1200" b="1" dirty="0"/>
            <a:t>Gruppenintern</a:t>
          </a:r>
        </a:p>
      </dgm:t>
    </dgm:pt>
    <dgm:pt modelId="{A213728F-1D7A-4215-BEE7-9A1ABD880A71}" type="parTrans" cxnId="{FBC79B7C-C1B3-4353-A24D-9EB5A93D0B60}">
      <dgm:prSet/>
      <dgm:spPr/>
      <dgm:t>
        <a:bodyPr/>
        <a:lstStyle/>
        <a:p>
          <a:endParaRPr lang="en-US"/>
        </a:p>
      </dgm:t>
    </dgm:pt>
    <dgm:pt modelId="{F89300F4-C2A6-4792-870E-F9FD97B902E5}" type="sibTrans" cxnId="{FBC79B7C-C1B3-4353-A24D-9EB5A93D0B60}">
      <dgm:prSet/>
      <dgm:spPr/>
      <dgm:t>
        <a:bodyPr/>
        <a:lstStyle/>
        <a:p>
          <a:endParaRPr lang="en-US"/>
        </a:p>
      </dgm:t>
    </dgm:pt>
    <dgm:pt modelId="{A7F0F64C-FC05-4C63-A27E-FB39EDEA2EF9}">
      <dgm:prSet custT="1"/>
      <dgm:spPr/>
      <dgm:t>
        <a:bodyPr/>
        <a:lstStyle/>
        <a:p>
          <a:r>
            <a:rPr lang="en-US" sz="1100" b="1" dirty="0"/>
            <a:t>Zwischenmenschliches</a:t>
          </a:r>
        </a:p>
      </dgm:t>
    </dgm:pt>
    <dgm:pt modelId="{826876DE-00E1-4665-89B4-4CE085ECA0E6}" type="parTrans" cxnId="{923A91D2-DABB-437E-B1CE-F99EC5B5CDBA}">
      <dgm:prSet/>
      <dgm:spPr/>
      <dgm:t>
        <a:bodyPr/>
        <a:lstStyle/>
        <a:p>
          <a:endParaRPr lang="en-US"/>
        </a:p>
      </dgm:t>
    </dgm:pt>
    <dgm:pt modelId="{D63DD2D6-CD8A-4FAE-A40B-23078890F8CE}" type="sibTrans" cxnId="{923A91D2-DABB-437E-B1CE-F99EC5B5CDBA}">
      <dgm:prSet/>
      <dgm:spPr/>
      <dgm:t>
        <a:bodyPr/>
        <a:lstStyle/>
        <a:p>
          <a:endParaRPr lang="en-US"/>
        </a:p>
      </dgm:t>
    </dgm:pt>
    <dgm:pt modelId="{5104F285-4B2A-442B-8BB9-A1E64C2551BE}" type="pres">
      <dgm:prSet presAssocID="{86048833-B505-4A6A-B472-57838FBAEB7E}" presName="compositeShape" presStyleCnt="0">
        <dgm:presLayoutVars>
          <dgm:chMax val="7"/>
          <dgm:dir/>
          <dgm:resizeHandles val="exact"/>
        </dgm:presLayoutVars>
      </dgm:prSet>
      <dgm:spPr/>
    </dgm:pt>
    <dgm:pt modelId="{0489BDD8-9858-4465-AD8B-211045409958}" type="pres">
      <dgm:prSet presAssocID="{86048833-B505-4A6A-B472-57838FBAEB7E}" presName="wedge1" presStyleLbl="node1" presStyleIdx="0" presStyleCnt="6"/>
      <dgm:spPr/>
      <dgm:t>
        <a:bodyPr/>
        <a:lstStyle/>
        <a:p>
          <a:endParaRPr lang="de-AT"/>
        </a:p>
      </dgm:t>
    </dgm:pt>
    <dgm:pt modelId="{F08B425F-EF11-47B9-ADF5-15B5E697B7BD}" type="pres">
      <dgm:prSet presAssocID="{86048833-B505-4A6A-B472-57838FBAEB7E}" presName="dummy1a" presStyleCnt="0"/>
      <dgm:spPr/>
    </dgm:pt>
    <dgm:pt modelId="{D0290F61-111A-4B0B-979B-F8D0B859B41D}" type="pres">
      <dgm:prSet presAssocID="{86048833-B505-4A6A-B472-57838FBAEB7E}" presName="dummy1b" presStyleCnt="0"/>
      <dgm:spPr/>
    </dgm:pt>
    <dgm:pt modelId="{4F5852CD-181B-4DC0-93A2-3BE0F5718D98}" type="pres">
      <dgm:prSet presAssocID="{86048833-B505-4A6A-B472-57838FBAEB7E}" presName="wedge1Tx" presStyleLbl="node1" presStyleIdx="0" presStyleCnt="6">
        <dgm:presLayoutVars>
          <dgm:chMax val="0"/>
          <dgm:chPref val="0"/>
          <dgm:bulletEnabled val="1"/>
        </dgm:presLayoutVars>
      </dgm:prSet>
      <dgm:spPr/>
      <dgm:t>
        <a:bodyPr/>
        <a:lstStyle/>
        <a:p>
          <a:endParaRPr lang="de-AT"/>
        </a:p>
      </dgm:t>
    </dgm:pt>
    <dgm:pt modelId="{53A0B85F-B0D9-4D43-B5AF-D969A0F91679}" type="pres">
      <dgm:prSet presAssocID="{86048833-B505-4A6A-B472-57838FBAEB7E}" presName="wedge2" presStyleLbl="node1" presStyleIdx="1" presStyleCnt="6"/>
      <dgm:spPr/>
      <dgm:t>
        <a:bodyPr/>
        <a:lstStyle/>
        <a:p>
          <a:endParaRPr lang="de-AT"/>
        </a:p>
      </dgm:t>
    </dgm:pt>
    <dgm:pt modelId="{73C677F1-ACED-49FD-AC8B-2201C26B61DE}" type="pres">
      <dgm:prSet presAssocID="{86048833-B505-4A6A-B472-57838FBAEB7E}" presName="dummy2a" presStyleCnt="0"/>
      <dgm:spPr/>
    </dgm:pt>
    <dgm:pt modelId="{B578B5DB-5834-4107-933D-5CE43D81C159}" type="pres">
      <dgm:prSet presAssocID="{86048833-B505-4A6A-B472-57838FBAEB7E}" presName="dummy2b" presStyleCnt="0"/>
      <dgm:spPr/>
    </dgm:pt>
    <dgm:pt modelId="{498CF961-935B-4951-BFBB-ACF16FD06D31}" type="pres">
      <dgm:prSet presAssocID="{86048833-B505-4A6A-B472-57838FBAEB7E}" presName="wedge2Tx" presStyleLbl="node1" presStyleIdx="1" presStyleCnt="6">
        <dgm:presLayoutVars>
          <dgm:chMax val="0"/>
          <dgm:chPref val="0"/>
          <dgm:bulletEnabled val="1"/>
        </dgm:presLayoutVars>
      </dgm:prSet>
      <dgm:spPr/>
      <dgm:t>
        <a:bodyPr/>
        <a:lstStyle/>
        <a:p>
          <a:endParaRPr lang="de-AT"/>
        </a:p>
      </dgm:t>
    </dgm:pt>
    <dgm:pt modelId="{3794A654-D833-4DD0-B28A-72FC65D7EA58}" type="pres">
      <dgm:prSet presAssocID="{86048833-B505-4A6A-B472-57838FBAEB7E}" presName="wedge3" presStyleLbl="node1" presStyleIdx="2" presStyleCnt="6"/>
      <dgm:spPr/>
      <dgm:t>
        <a:bodyPr/>
        <a:lstStyle/>
        <a:p>
          <a:endParaRPr lang="de-AT"/>
        </a:p>
      </dgm:t>
    </dgm:pt>
    <dgm:pt modelId="{D19236EE-466C-4A76-A1FD-7D0C513DAE2A}" type="pres">
      <dgm:prSet presAssocID="{86048833-B505-4A6A-B472-57838FBAEB7E}" presName="dummy3a" presStyleCnt="0"/>
      <dgm:spPr/>
    </dgm:pt>
    <dgm:pt modelId="{B72D6935-EB99-4038-AAC6-9DB82DD6EE9E}" type="pres">
      <dgm:prSet presAssocID="{86048833-B505-4A6A-B472-57838FBAEB7E}" presName="dummy3b" presStyleCnt="0"/>
      <dgm:spPr/>
    </dgm:pt>
    <dgm:pt modelId="{BE55C81D-3B26-4575-9697-ED042D50A7E5}" type="pres">
      <dgm:prSet presAssocID="{86048833-B505-4A6A-B472-57838FBAEB7E}" presName="wedge3Tx" presStyleLbl="node1" presStyleIdx="2" presStyleCnt="6">
        <dgm:presLayoutVars>
          <dgm:chMax val="0"/>
          <dgm:chPref val="0"/>
          <dgm:bulletEnabled val="1"/>
        </dgm:presLayoutVars>
      </dgm:prSet>
      <dgm:spPr/>
      <dgm:t>
        <a:bodyPr/>
        <a:lstStyle/>
        <a:p>
          <a:endParaRPr lang="de-AT"/>
        </a:p>
      </dgm:t>
    </dgm:pt>
    <dgm:pt modelId="{AE73D72D-345B-479D-BF91-CDA02CB54440}" type="pres">
      <dgm:prSet presAssocID="{86048833-B505-4A6A-B472-57838FBAEB7E}" presName="wedge4" presStyleLbl="node1" presStyleIdx="3" presStyleCnt="6"/>
      <dgm:spPr/>
      <dgm:t>
        <a:bodyPr/>
        <a:lstStyle/>
        <a:p>
          <a:endParaRPr lang="de-AT"/>
        </a:p>
      </dgm:t>
    </dgm:pt>
    <dgm:pt modelId="{B2CFC62E-7775-4532-936F-53DE4C119CCD}" type="pres">
      <dgm:prSet presAssocID="{86048833-B505-4A6A-B472-57838FBAEB7E}" presName="dummy4a" presStyleCnt="0"/>
      <dgm:spPr/>
    </dgm:pt>
    <dgm:pt modelId="{FB6247A3-21E7-4D45-8111-EC46C966BDE6}" type="pres">
      <dgm:prSet presAssocID="{86048833-B505-4A6A-B472-57838FBAEB7E}" presName="dummy4b" presStyleCnt="0"/>
      <dgm:spPr/>
    </dgm:pt>
    <dgm:pt modelId="{C925D029-8BFF-45E6-9726-39470C0B4D44}" type="pres">
      <dgm:prSet presAssocID="{86048833-B505-4A6A-B472-57838FBAEB7E}" presName="wedge4Tx" presStyleLbl="node1" presStyleIdx="3" presStyleCnt="6">
        <dgm:presLayoutVars>
          <dgm:chMax val="0"/>
          <dgm:chPref val="0"/>
          <dgm:bulletEnabled val="1"/>
        </dgm:presLayoutVars>
      </dgm:prSet>
      <dgm:spPr/>
      <dgm:t>
        <a:bodyPr/>
        <a:lstStyle/>
        <a:p>
          <a:endParaRPr lang="de-AT"/>
        </a:p>
      </dgm:t>
    </dgm:pt>
    <dgm:pt modelId="{BD655BB7-0A4A-4DFC-BE36-F18E396E12F4}" type="pres">
      <dgm:prSet presAssocID="{86048833-B505-4A6A-B472-57838FBAEB7E}" presName="wedge5" presStyleLbl="node1" presStyleIdx="4" presStyleCnt="6"/>
      <dgm:spPr/>
      <dgm:t>
        <a:bodyPr/>
        <a:lstStyle/>
        <a:p>
          <a:endParaRPr lang="de-AT"/>
        </a:p>
      </dgm:t>
    </dgm:pt>
    <dgm:pt modelId="{1CFFE87D-C6D4-4A2D-ABB8-58E92E26C474}" type="pres">
      <dgm:prSet presAssocID="{86048833-B505-4A6A-B472-57838FBAEB7E}" presName="dummy5a" presStyleCnt="0"/>
      <dgm:spPr/>
    </dgm:pt>
    <dgm:pt modelId="{DA8C3B3B-4911-449B-A0B1-F29DB841D516}" type="pres">
      <dgm:prSet presAssocID="{86048833-B505-4A6A-B472-57838FBAEB7E}" presName="dummy5b" presStyleCnt="0"/>
      <dgm:spPr/>
    </dgm:pt>
    <dgm:pt modelId="{DA39B8B1-FFFE-4BCD-8447-49245B924725}" type="pres">
      <dgm:prSet presAssocID="{86048833-B505-4A6A-B472-57838FBAEB7E}" presName="wedge5Tx" presStyleLbl="node1" presStyleIdx="4" presStyleCnt="6">
        <dgm:presLayoutVars>
          <dgm:chMax val="0"/>
          <dgm:chPref val="0"/>
          <dgm:bulletEnabled val="1"/>
        </dgm:presLayoutVars>
      </dgm:prSet>
      <dgm:spPr/>
      <dgm:t>
        <a:bodyPr/>
        <a:lstStyle/>
        <a:p>
          <a:endParaRPr lang="de-AT"/>
        </a:p>
      </dgm:t>
    </dgm:pt>
    <dgm:pt modelId="{20398911-E6BB-41D4-87B7-52C3D5F7A8D0}" type="pres">
      <dgm:prSet presAssocID="{86048833-B505-4A6A-B472-57838FBAEB7E}" presName="wedge6" presStyleLbl="node1" presStyleIdx="5" presStyleCnt="6"/>
      <dgm:spPr/>
      <dgm:t>
        <a:bodyPr/>
        <a:lstStyle/>
        <a:p>
          <a:endParaRPr lang="de-AT"/>
        </a:p>
      </dgm:t>
    </dgm:pt>
    <dgm:pt modelId="{2E66F6F5-32F1-4D8A-B95A-2A1C7B53EBE3}" type="pres">
      <dgm:prSet presAssocID="{86048833-B505-4A6A-B472-57838FBAEB7E}" presName="dummy6a" presStyleCnt="0"/>
      <dgm:spPr/>
    </dgm:pt>
    <dgm:pt modelId="{C2369E42-2AB4-42E6-AAFC-95DE0F7A4BB4}" type="pres">
      <dgm:prSet presAssocID="{86048833-B505-4A6A-B472-57838FBAEB7E}" presName="dummy6b" presStyleCnt="0"/>
      <dgm:spPr/>
    </dgm:pt>
    <dgm:pt modelId="{D49D24D7-C582-4839-BF08-A579B0CC2F36}" type="pres">
      <dgm:prSet presAssocID="{86048833-B505-4A6A-B472-57838FBAEB7E}" presName="wedge6Tx" presStyleLbl="node1" presStyleIdx="5" presStyleCnt="6">
        <dgm:presLayoutVars>
          <dgm:chMax val="0"/>
          <dgm:chPref val="0"/>
          <dgm:bulletEnabled val="1"/>
        </dgm:presLayoutVars>
      </dgm:prSet>
      <dgm:spPr/>
      <dgm:t>
        <a:bodyPr/>
        <a:lstStyle/>
        <a:p>
          <a:endParaRPr lang="de-AT"/>
        </a:p>
      </dgm:t>
    </dgm:pt>
    <dgm:pt modelId="{289D1D46-06B0-47FC-B141-E06DCBFC786A}" type="pres">
      <dgm:prSet presAssocID="{E538871C-71EE-446C-8D54-20B146F7F278}" presName="arrowWedge1" presStyleLbl="fgSibTrans2D1" presStyleIdx="0" presStyleCnt="6"/>
      <dgm:spPr/>
    </dgm:pt>
    <dgm:pt modelId="{FB178081-DCA2-40BF-8B6F-7652DD2274FC}" type="pres">
      <dgm:prSet presAssocID="{CEA43D50-1C33-42D1-8D3C-678D30A6144A}" presName="arrowWedge2" presStyleLbl="fgSibTrans2D1" presStyleIdx="1" presStyleCnt="6"/>
      <dgm:spPr/>
    </dgm:pt>
    <dgm:pt modelId="{8C2C6849-A8E3-4296-9FEE-9204A2E635CF}" type="pres">
      <dgm:prSet presAssocID="{D65BB638-1D34-4A08-B577-567AF1023D1B}" presName="arrowWedge3" presStyleLbl="fgSibTrans2D1" presStyleIdx="2" presStyleCnt="6"/>
      <dgm:spPr/>
    </dgm:pt>
    <dgm:pt modelId="{B23D538C-396C-4287-95E3-5757D9228A40}" type="pres">
      <dgm:prSet presAssocID="{F89300F4-C2A6-4792-870E-F9FD97B902E5}" presName="arrowWedge4" presStyleLbl="fgSibTrans2D1" presStyleIdx="3" presStyleCnt="6"/>
      <dgm:spPr/>
    </dgm:pt>
    <dgm:pt modelId="{4592AC79-9257-4324-9E8A-B945D3796295}" type="pres">
      <dgm:prSet presAssocID="{D63DD2D6-CD8A-4FAE-A40B-23078890F8CE}" presName="arrowWedge5" presStyleLbl="fgSibTrans2D1" presStyleIdx="4" presStyleCnt="6"/>
      <dgm:spPr/>
    </dgm:pt>
    <dgm:pt modelId="{5493F4A9-F911-470C-A41C-C919C79C1F4F}" type="pres">
      <dgm:prSet presAssocID="{2023C022-761C-4207-A353-97A7653DFEAA}" presName="arrowWedge6" presStyleLbl="fgSibTrans2D1" presStyleIdx="5" presStyleCnt="6"/>
      <dgm:spPr/>
    </dgm:pt>
  </dgm:ptLst>
  <dgm:cxnLst>
    <dgm:cxn modelId="{D02635AD-9E12-42E8-9937-19502261CF19}" srcId="{86048833-B505-4A6A-B472-57838FBAEB7E}" destId="{C19BE0FD-118B-41FF-B59A-36EA42AA410A}" srcOrd="5" destOrd="0" parTransId="{2A332295-B0CD-4514-AB49-060CB8C08753}" sibTransId="{2023C022-761C-4207-A353-97A7653DFEAA}"/>
    <dgm:cxn modelId="{FBC79B7C-C1B3-4353-A24D-9EB5A93D0B60}" srcId="{86048833-B505-4A6A-B472-57838FBAEB7E}" destId="{49E6D0BB-FD31-4EAF-A6B8-695AE175C0DC}" srcOrd="3" destOrd="0" parTransId="{A213728F-1D7A-4215-BEE7-9A1ABD880A71}" sibTransId="{F89300F4-C2A6-4792-870E-F9FD97B902E5}"/>
    <dgm:cxn modelId="{64A78271-4703-4B6C-9048-B02A6998E50D}" type="presOf" srcId="{9E9580E9-33D2-4DBD-B6EA-61BF90D8537D}" destId="{498CF961-935B-4951-BFBB-ACF16FD06D31}" srcOrd="1" destOrd="0" presId="urn:microsoft.com/office/officeart/2005/8/layout/cycle8"/>
    <dgm:cxn modelId="{747E7BFA-8C9D-430F-A8DD-8177B962B6DE}" type="presOf" srcId="{78315F5E-63DA-4762-8D9B-8F50B9E8AB0F}" destId="{BE55C81D-3B26-4575-9697-ED042D50A7E5}" srcOrd="1" destOrd="0" presId="urn:microsoft.com/office/officeart/2005/8/layout/cycle8"/>
    <dgm:cxn modelId="{95D9ACA0-6C7C-4AE2-9D26-E18C4749AF23}" type="presOf" srcId="{A7F0F64C-FC05-4C63-A27E-FB39EDEA2EF9}" destId="{DA39B8B1-FFFE-4BCD-8447-49245B924725}" srcOrd="1" destOrd="0" presId="urn:microsoft.com/office/officeart/2005/8/layout/cycle8"/>
    <dgm:cxn modelId="{C835E54A-8A43-4407-81D8-DD00760373B7}" type="presOf" srcId="{78315F5E-63DA-4762-8D9B-8F50B9E8AB0F}" destId="{3794A654-D833-4DD0-B28A-72FC65D7EA58}" srcOrd="0" destOrd="0" presId="urn:microsoft.com/office/officeart/2005/8/layout/cycle8"/>
    <dgm:cxn modelId="{4CCAEADD-CCE5-46C2-A793-085A25105B66}" type="presOf" srcId="{DE22CAE4-D920-4622-AD8C-CE5C46392EA7}" destId="{0489BDD8-9858-4465-AD8B-211045409958}" srcOrd="0" destOrd="0" presId="urn:microsoft.com/office/officeart/2005/8/layout/cycle8"/>
    <dgm:cxn modelId="{C4679726-482C-467A-9272-8576D53C51A5}" type="presOf" srcId="{49E6D0BB-FD31-4EAF-A6B8-695AE175C0DC}" destId="{C925D029-8BFF-45E6-9726-39470C0B4D44}" srcOrd="1" destOrd="0" presId="urn:microsoft.com/office/officeart/2005/8/layout/cycle8"/>
    <dgm:cxn modelId="{923A91D2-DABB-437E-B1CE-F99EC5B5CDBA}" srcId="{86048833-B505-4A6A-B472-57838FBAEB7E}" destId="{A7F0F64C-FC05-4C63-A27E-FB39EDEA2EF9}" srcOrd="4" destOrd="0" parTransId="{826876DE-00E1-4665-89B4-4CE085ECA0E6}" sibTransId="{D63DD2D6-CD8A-4FAE-A40B-23078890F8CE}"/>
    <dgm:cxn modelId="{E9C721C5-5FB5-4A26-A6B0-A932A68D0116}" type="presOf" srcId="{DE22CAE4-D920-4622-AD8C-CE5C46392EA7}" destId="{4F5852CD-181B-4DC0-93A2-3BE0F5718D98}" srcOrd="1" destOrd="0" presId="urn:microsoft.com/office/officeart/2005/8/layout/cycle8"/>
    <dgm:cxn modelId="{18328293-4C48-4A96-B545-4FA1D842C052}" type="presOf" srcId="{A7F0F64C-FC05-4C63-A27E-FB39EDEA2EF9}" destId="{BD655BB7-0A4A-4DFC-BE36-F18E396E12F4}" srcOrd="0" destOrd="0" presId="urn:microsoft.com/office/officeart/2005/8/layout/cycle8"/>
    <dgm:cxn modelId="{0775B373-6E00-47EF-95CA-AEC8C610AE86}" type="presOf" srcId="{86048833-B505-4A6A-B472-57838FBAEB7E}" destId="{5104F285-4B2A-442B-8BB9-A1E64C2551BE}" srcOrd="0" destOrd="0" presId="urn:microsoft.com/office/officeart/2005/8/layout/cycle8"/>
    <dgm:cxn modelId="{004C9FE7-3716-46ED-8161-F15F7C3FBB0C}" srcId="{86048833-B505-4A6A-B472-57838FBAEB7E}" destId="{78315F5E-63DA-4762-8D9B-8F50B9E8AB0F}" srcOrd="2" destOrd="0" parTransId="{0312E434-47CA-4750-A3DF-5DDBD14353AE}" sibTransId="{D65BB638-1D34-4A08-B577-567AF1023D1B}"/>
    <dgm:cxn modelId="{F9BBB7BE-06BB-449F-97D4-4DAAC6CD2E16}" type="presOf" srcId="{C19BE0FD-118B-41FF-B59A-36EA42AA410A}" destId="{20398911-E6BB-41D4-87B7-52C3D5F7A8D0}" srcOrd="0" destOrd="0" presId="urn:microsoft.com/office/officeart/2005/8/layout/cycle8"/>
    <dgm:cxn modelId="{7D33F363-5DD5-4B84-8058-BDE6F310D134}" type="presOf" srcId="{49E6D0BB-FD31-4EAF-A6B8-695AE175C0DC}" destId="{AE73D72D-345B-479D-BF91-CDA02CB54440}" srcOrd="0" destOrd="0" presId="urn:microsoft.com/office/officeart/2005/8/layout/cycle8"/>
    <dgm:cxn modelId="{0C6154DA-382F-465E-B3E8-FF29B2083D39}" type="presOf" srcId="{C19BE0FD-118B-41FF-B59A-36EA42AA410A}" destId="{D49D24D7-C582-4839-BF08-A579B0CC2F36}" srcOrd="1" destOrd="0" presId="urn:microsoft.com/office/officeart/2005/8/layout/cycle8"/>
    <dgm:cxn modelId="{6FDDF1CE-11FF-4543-8C2A-C02A4F6639B1}" srcId="{86048833-B505-4A6A-B472-57838FBAEB7E}" destId="{DE22CAE4-D920-4622-AD8C-CE5C46392EA7}" srcOrd="0" destOrd="0" parTransId="{88D35EF2-9823-4310-B83A-49E685A9F4BE}" sibTransId="{E538871C-71EE-446C-8D54-20B146F7F278}"/>
    <dgm:cxn modelId="{2259E033-922C-4E80-8ED7-969D15222FEE}" type="presOf" srcId="{9E9580E9-33D2-4DBD-B6EA-61BF90D8537D}" destId="{53A0B85F-B0D9-4D43-B5AF-D969A0F91679}" srcOrd="0" destOrd="0" presId="urn:microsoft.com/office/officeart/2005/8/layout/cycle8"/>
    <dgm:cxn modelId="{A832AF2B-FB73-4732-A106-4F1E4A718DCD}" srcId="{86048833-B505-4A6A-B472-57838FBAEB7E}" destId="{9E9580E9-33D2-4DBD-B6EA-61BF90D8537D}" srcOrd="1" destOrd="0" parTransId="{1E76AB2C-F62F-4686-9268-B21E320EB4F6}" sibTransId="{CEA43D50-1C33-42D1-8D3C-678D30A6144A}"/>
    <dgm:cxn modelId="{3D07D38C-151A-45F2-A1B0-E82AA8B1E328}" type="presParOf" srcId="{5104F285-4B2A-442B-8BB9-A1E64C2551BE}" destId="{0489BDD8-9858-4465-AD8B-211045409958}" srcOrd="0" destOrd="0" presId="urn:microsoft.com/office/officeart/2005/8/layout/cycle8"/>
    <dgm:cxn modelId="{90B2B116-BC10-46EB-81A6-330C43A51A0F}" type="presParOf" srcId="{5104F285-4B2A-442B-8BB9-A1E64C2551BE}" destId="{F08B425F-EF11-47B9-ADF5-15B5E697B7BD}" srcOrd="1" destOrd="0" presId="urn:microsoft.com/office/officeart/2005/8/layout/cycle8"/>
    <dgm:cxn modelId="{EADABCA9-429B-45EA-830C-B6AEBE2DC4A9}" type="presParOf" srcId="{5104F285-4B2A-442B-8BB9-A1E64C2551BE}" destId="{D0290F61-111A-4B0B-979B-F8D0B859B41D}" srcOrd="2" destOrd="0" presId="urn:microsoft.com/office/officeart/2005/8/layout/cycle8"/>
    <dgm:cxn modelId="{2A184270-3B54-4772-89D3-74BC46161212}" type="presParOf" srcId="{5104F285-4B2A-442B-8BB9-A1E64C2551BE}" destId="{4F5852CD-181B-4DC0-93A2-3BE0F5718D98}" srcOrd="3" destOrd="0" presId="urn:microsoft.com/office/officeart/2005/8/layout/cycle8"/>
    <dgm:cxn modelId="{1772C0F8-C349-4F84-9F20-0ED2561F4820}" type="presParOf" srcId="{5104F285-4B2A-442B-8BB9-A1E64C2551BE}" destId="{53A0B85F-B0D9-4D43-B5AF-D969A0F91679}" srcOrd="4" destOrd="0" presId="urn:microsoft.com/office/officeart/2005/8/layout/cycle8"/>
    <dgm:cxn modelId="{F44AF029-15C3-45FE-B411-CD99C623B479}" type="presParOf" srcId="{5104F285-4B2A-442B-8BB9-A1E64C2551BE}" destId="{73C677F1-ACED-49FD-AC8B-2201C26B61DE}" srcOrd="5" destOrd="0" presId="urn:microsoft.com/office/officeart/2005/8/layout/cycle8"/>
    <dgm:cxn modelId="{30EAF686-3801-4A2F-BD8D-FCD0811521D4}" type="presParOf" srcId="{5104F285-4B2A-442B-8BB9-A1E64C2551BE}" destId="{B578B5DB-5834-4107-933D-5CE43D81C159}" srcOrd="6" destOrd="0" presId="urn:microsoft.com/office/officeart/2005/8/layout/cycle8"/>
    <dgm:cxn modelId="{C2B53150-CEB7-4E0F-8B54-9A2D0589A574}" type="presParOf" srcId="{5104F285-4B2A-442B-8BB9-A1E64C2551BE}" destId="{498CF961-935B-4951-BFBB-ACF16FD06D31}" srcOrd="7" destOrd="0" presId="urn:microsoft.com/office/officeart/2005/8/layout/cycle8"/>
    <dgm:cxn modelId="{5EA045BB-B4D8-4F59-A2E9-B825DD7D69C8}" type="presParOf" srcId="{5104F285-4B2A-442B-8BB9-A1E64C2551BE}" destId="{3794A654-D833-4DD0-B28A-72FC65D7EA58}" srcOrd="8" destOrd="0" presId="urn:microsoft.com/office/officeart/2005/8/layout/cycle8"/>
    <dgm:cxn modelId="{E82AAC9E-FBF7-4750-8699-AA766EB82170}" type="presParOf" srcId="{5104F285-4B2A-442B-8BB9-A1E64C2551BE}" destId="{D19236EE-466C-4A76-A1FD-7D0C513DAE2A}" srcOrd="9" destOrd="0" presId="urn:microsoft.com/office/officeart/2005/8/layout/cycle8"/>
    <dgm:cxn modelId="{F78F231C-4340-4765-B04B-9F118EA9FCBF}" type="presParOf" srcId="{5104F285-4B2A-442B-8BB9-A1E64C2551BE}" destId="{B72D6935-EB99-4038-AAC6-9DB82DD6EE9E}" srcOrd="10" destOrd="0" presId="urn:microsoft.com/office/officeart/2005/8/layout/cycle8"/>
    <dgm:cxn modelId="{75F6B5EA-6D4F-45B2-AFC7-A68956CA9448}" type="presParOf" srcId="{5104F285-4B2A-442B-8BB9-A1E64C2551BE}" destId="{BE55C81D-3B26-4575-9697-ED042D50A7E5}" srcOrd="11" destOrd="0" presId="urn:microsoft.com/office/officeart/2005/8/layout/cycle8"/>
    <dgm:cxn modelId="{C269A0C3-956A-4F32-929C-1660A7EE41E6}" type="presParOf" srcId="{5104F285-4B2A-442B-8BB9-A1E64C2551BE}" destId="{AE73D72D-345B-479D-BF91-CDA02CB54440}" srcOrd="12" destOrd="0" presId="urn:microsoft.com/office/officeart/2005/8/layout/cycle8"/>
    <dgm:cxn modelId="{C89CD5B5-F6A6-4579-B121-87F9CA58EE0F}" type="presParOf" srcId="{5104F285-4B2A-442B-8BB9-A1E64C2551BE}" destId="{B2CFC62E-7775-4532-936F-53DE4C119CCD}" srcOrd="13" destOrd="0" presId="urn:microsoft.com/office/officeart/2005/8/layout/cycle8"/>
    <dgm:cxn modelId="{5D353A6E-E422-4ACE-8829-11DF92AE47C1}" type="presParOf" srcId="{5104F285-4B2A-442B-8BB9-A1E64C2551BE}" destId="{FB6247A3-21E7-4D45-8111-EC46C966BDE6}" srcOrd="14" destOrd="0" presId="urn:microsoft.com/office/officeart/2005/8/layout/cycle8"/>
    <dgm:cxn modelId="{88085053-1820-4C79-9DB3-E732FCC8CAC6}" type="presParOf" srcId="{5104F285-4B2A-442B-8BB9-A1E64C2551BE}" destId="{C925D029-8BFF-45E6-9726-39470C0B4D44}" srcOrd="15" destOrd="0" presId="urn:microsoft.com/office/officeart/2005/8/layout/cycle8"/>
    <dgm:cxn modelId="{BBAC68A2-5226-4A6E-9E1D-F5AACCF3E169}" type="presParOf" srcId="{5104F285-4B2A-442B-8BB9-A1E64C2551BE}" destId="{BD655BB7-0A4A-4DFC-BE36-F18E396E12F4}" srcOrd="16" destOrd="0" presId="urn:microsoft.com/office/officeart/2005/8/layout/cycle8"/>
    <dgm:cxn modelId="{6AC634D1-D762-4360-81ED-E4A112FD9F04}" type="presParOf" srcId="{5104F285-4B2A-442B-8BB9-A1E64C2551BE}" destId="{1CFFE87D-C6D4-4A2D-ABB8-58E92E26C474}" srcOrd="17" destOrd="0" presId="urn:microsoft.com/office/officeart/2005/8/layout/cycle8"/>
    <dgm:cxn modelId="{806E4212-9D96-45A4-A6EB-FAD5767AD9FF}" type="presParOf" srcId="{5104F285-4B2A-442B-8BB9-A1E64C2551BE}" destId="{DA8C3B3B-4911-449B-A0B1-F29DB841D516}" srcOrd="18" destOrd="0" presId="urn:microsoft.com/office/officeart/2005/8/layout/cycle8"/>
    <dgm:cxn modelId="{2BDA4ED1-3BC9-4EF6-A3BF-7F63196A0126}" type="presParOf" srcId="{5104F285-4B2A-442B-8BB9-A1E64C2551BE}" destId="{DA39B8B1-FFFE-4BCD-8447-49245B924725}" srcOrd="19" destOrd="0" presId="urn:microsoft.com/office/officeart/2005/8/layout/cycle8"/>
    <dgm:cxn modelId="{A4597764-89BC-4AE2-9F51-D6CA8A330CBA}" type="presParOf" srcId="{5104F285-4B2A-442B-8BB9-A1E64C2551BE}" destId="{20398911-E6BB-41D4-87B7-52C3D5F7A8D0}" srcOrd="20" destOrd="0" presId="urn:microsoft.com/office/officeart/2005/8/layout/cycle8"/>
    <dgm:cxn modelId="{A5D8F6CE-2E02-4CE0-9A1E-B3D2DF623ED3}" type="presParOf" srcId="{5104F285-4B2A-442B-8BB9-A1E64C2551BE}" destId="{2E66F6F5-32F1-4D8A-B95A-2A1C7B53EBE3}" srcOrd="21" destOrd="0" presId="urn:microsoft.com/office/officeart/2005/8/layout/cycle8"/>
    <dgm:cxn modelId="{7BDE351C-2385-4452-820B-74935F43C664}" type="presParOf" srcId="{5104F285-4B2A-442B-8BB9-A1E64C2551BE}" destId="{C2369E42-2AB4-42E6-AAFC-95DE0F7A4BB4}" srcOrd="22" destOrd="0" presId="urn:microsoft.com/office/officeart/2005/8/layout/cycle8"/>
    <dgm:cxn modelId="{8B821558-0E45-4994-ADE9-A7146E678EB3}" type="presParOf" srcId="{5104F285-4B2A-442B-8BB9-A1E64C2551BE}" destId="{D49D24D7-C582-4839-BF08-A579B0CC2F36}" srcOrd="23" destOrd="0" presId="urn:microsoft.com/office/officeart/2005/8/layout/cycle8"/>
    <dgm:cxn modelId="{E3169CA1-A68A-4359-9275-378C5D441DBA}" type="presParOf" srcId="{5104F285-4B2A-442B-8BB9-A1E64C2551BE}" destId="{289D1D46-06B0-47FC-B141-E06DCBFC786A}" srcOrd="24" destOrd="0" presId="urn:microsoft.com/office/officeart/2005/8/layout/cycle8"/>
    <dgm:cxn modelId="{B2827A47-43B9-445A-82BF-CF7EF9B91390}" type="presParOf" srcId="{5104F285-4B2A-442B-8BB9-A1E64C2551BE}" destId="{FB178081-DCA2-40BF-8B6F-7652DD2274FC}" srcOrd="25" destOrd="0" presId="urn:microsoft.com/office/officeart/2005/8/layout/cycle8"/>
    <dgm:cxn modelId="{971E040E-B74A-4275-A2AA-B910FBCA0887}" type="presParOf" srcId="{5104F285-4B2A-442B-8BB9-A1E64C2551BE}" destId="{8C2C6849-A8E3-4296-9FEE-9204A2E635CF}" srcOrd="26" destOrd="0" presId="urn:microsoft.com/office/officeart/2005/8/layout/cycle8"/>
    <dgm:cxn modelId="{F84CB08D-BF9E-4C81-920F-80886D1D2E97}" type="presParOf" srcId="{5104F285-4B2A-442B-8BB9-A1E64C2551BE}" destId="{B23D538C-396C-4287-95E3-5757D9228A40}" srcOrd="27" destOrd="0" presId="urn:microsoft.com/office/officeart/2005/8/layout/cycle8"/>
    <dgm:cxn modelId="{4D6B2064-80D0-4859-89AC-F920D8DD980C}" type="presParOf" srcId="{5104F285-4B2A-442B-8BB9-A1E64C2551BE}" destId="{4592AC79-9257-4324-9E8A-B945D3796295}" srcOrd="28" destOrd="0" presId="urn:microsoft.com/office/officeart/2005/8/layout/cycle8"/>
    <dgm:cxn modelId="{F6A3EAE2-F60E-49BA-9DCA-28F8400752BB}" type="presParOf" srcId="{5104F285-4B2A-442B-8BB9-A1E64C2551BE}" destId="{5493F4A9-F911-470C-A41C-C919C79C1F4F}" srcOrd="2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048833-B505-4A6A-B472-57838FBAEB7E}" type="doc">
      <dgm:prSet loTypeId="urn:microsoft.com/office/officeart/2005/8/layout/cycle8" loCatId="cycle" qsTypeId="urn:microsoft.com/office/officeart/2005/8/quickstyle/simple1" qsCatId="simple" csTypeId="urn:microsoft.com/office/officeart/2005/8/colors/colorful5" csCatId="colorful" phldr="1"/>
      <dgm:spPr/>
    </dgm:pt>
    <dgm:pt modelId="{DE22CAE4-D920-4622-AD8C-CE5C46392EA7}">
      <dgm:prSet phldrT="[Text]"/>
      <dgm:spPr/>
      <dgm:t>
        <a:bodyPr/>
        <a:lstStyle/>
        <a:p>
          <a:r>
            <a:rPr lang="en-US" b="1" dirty="0" err="1"/>
            <a:t>Organi- </a:t>
          </a:r>
          <a:r>
            <a:rPr lang="en-US" b="1" dirty="0"/>
            <a:t>satorisch </a:t>
          </a:r>
        </a:p>
      </dgm:t>
    </dgm:pt>
    <dgm:pt modelId="{88D35EF2-9823-4310-B83A-49E685A9F4BE}" type="parTrans" cxnId="{6FDDF1CE-11FF-4543-8C2A-C02A4F6639B1}">
      <dgm:prSet/>
      <dgm:spPr/>
      <dgm:t>
        <a:bodyPr/>
        <a:lstStyle/>
        <a:p>
          <a:endParaRPr lang="en-US"/>
        </a:p>
      </dgm:t>
    </dgm:pt>
    <dgm:pt modelId="{E538871C-71EE-446C-8D54-20B146F7F278}" type="sibTrans" cxnId="{6FDDF1CE-11FF-4543-8C2A-C02A4F6639B1}">
      <dgm:prSet/>
      <dgm:spPr/>
      <dgm:t>
        <a:bodyPr/>
        <a:lstStyle/>
        <a:p>
          <a:endParaRPr lang="en-US"/>
        </a:p>
      </dgm:t>
    </dgm:pt>
    <dgm:pt modelId="{78315F5E-63DA-4762-8D9B-8F50B9E8AB0F}">
      <dgm:prSet phldrT="[Text]"/>
      <dgm:spPr/>
      <dgm:t>
        <a:bodyPr/>
        <a:lstStyle/>
        <a:p>
          <a:r>
            <a:rPr lang="en-US" b="1" dirty="0"/>
            <a:t>Wirtschaft</a:t>
          </a:r>
        </a:p>
      </dgm:t>
    </dgm:pt>
    <dgm:pt modelId="{0312E434-47CA-4750-A3DF-5DDBD14353AE}" type="parTrans" cxnId="{004C9FE7-3716-46ED-8161-F15F7C3FBB0C}">
      <dgm:prSet/>
      <dgm:spPr/>
      <dgm:t>
        <a:bodyPr/>
        <a:lstStyle/>
        <a:p>
          <a:endParaRPr lang="en-US"/>
        </a:p>
      </dgm:t>
    </dgm:pt>
    <dgm:pt modelId="{D65BB638-1D34-4A08-B577-567AF1023D1B}" type="sibTrans" cxnId="{004C9FE7-3716-46ED-8161-F15F7C3FBB0C}">
      <dgm:prSet/>
      <dgm:spPr/>
      <dgm:t>
        <a:bodyPr/>
        <a:lstStyle/>
        <a:p>
          <a:endParaRPr lang="en-US"/>
        </a:p>
      </dgm:t>
    </dgm:pt>
    <dgm:pt modelId="{C19BE0FD-118B-41FF-B59A-36EA42AA410A}">
      <dgm:prSet/>
      <dgm:spPr/>
      <dgm:t>
        <a:bodyPr/>
        <a:lstStyle/>
        <a:p>
          <a:r>
            <a:rPr lang="en-US" b="1" dirty="0"/>
            <a:t>Politisch</a:t>
          </a:r>
        </a:p>
      </dgm:t>
    </dgm:pt>
    <dgm:pt modelId="{2A332295-B0CD-4514-AB49-060CB8C08753}" type="parTrans" cxnId="{D02635AD-9E12-42E8-9937-19502261CF19}">
      <dgm:prSet/>
      <dgm:spPr/>
      <dgm:t>
        <a:bodyPr/>
        <a:lstStyle/>
        <a:p>
          <a:endParaRPr lang="en-US"/>
        </a:p>
      </dgm:t>
    </dgm:pt>
    <dgm:pt modelId="{2023C022-761C-4207-A353-97A7653DFEAA}" type="sibTrans" cxnId="{D02635AD-9E12-42E8-9937-19502261CF19}">
      <dgm:prSet/>
      <dgm:spPr/>
      <dgm:t>
        <a:bodyPr/>
        <a:lstStyle/>
        <a:p>
          <a:endParaRPr lang="en-US"/>
        </a:p>
      </dgm:t>
    </dgm:pt>
    <dgm:pt modelId="{49E6D0BB-FD31-4EAF-A6B8-695AE175C0DC}">
      <dgm:prSet/>
      <dgm:spPr/>
      <dgm:t>
        <a:bodyPr/>
        <a:lstStyle/>
        <a:p>
          <a:r>
            <a:rPr lang="en-US" b="1" dirty="0"/>
            <a:t>Ideologische </a:t>
          </a:r>
        </a:p>
      </dgm:t>
    </dgm:pt>
    <dgm:pt modelId="{A213728F-1D7A-4215-BEE7-9A1ABD880A71}" type="parTrans" cxnId="{FBC79B7C-C1B3-4353-A24D-9EB5A93D0B60}">
      <dgm:prSet/>
      <dgm:spPr/>
      <dgm:t>
        <a:bodyPr/>
        <a:lstStyle/>
        <a:p>
          <a:endParaRPr lang="en-US"/>
        </a:p>
      </dgm:t>
    </dgm:pt>
    <dgm:pt modelId="{F89300F4-C2A6-4792-870E-F9FD97B902E5}" type="sibTrans" cxnId="{FBC79B7C-C1B3-4353-A24D-9EB5A93D0B60}">
      <dgm:prSet/>
      <dgm:spPr/>
      <dgm:t>
        <a:bodyPr/>
        <a:lstStyle/>
        <a:p>
          <a:endParaRPr lang="en-US"/>
        </a:p>
      </dgm:t>
    </dgm:pt>
    <dgm:pt modelId="{A7F0F64C-FC05-4C63-A27E-FB39EDEA2EF9}">
      <dgm:prSet/>
      <dgm:spPr/>
      <dgm:t>
        <a:bodyPr/>
        <a:lstStyle/>
        <a:p>
          <a:r>
            <a:rPr lang="en-US" b="1" dirty="0"/>
            <a:t>Kulturelles</a:t>
          </a:r>
        </a:p>
      </dgm:t>
    </dgm:pt>
    <dgm:pt modelId="{826876DE-00E1-4665-89B4-4CE085ECA0E6}" type="parTrans" cxnId="{923A91D2-DABB-437E-B1CE-F99EC5B5CDBA}">
      <dgm:prSet/>
      <dgm:spPr/>
      <dgm:t>
        <a:bodyPr/>
        <a:lstStyle/>
        <a:p>
          <a:endParaRPr lang="en-US"/>
        </a:p>
      </dgm:t>
    </dgm:pt>
    <dgm:pt modelId="{D63DD2D6-CD8A-4FAE-A40B-23078890F8CE}" type="sibTrans" cxnId="{923A91D2-DABB-437E-B1CE-F99EC5B5CDBA}">
      <dgm:prSet/>
      <dgm:spPr/>
      <dgm:t>
        <a:bodyPr/>
        <a:lstStyle/>
        <a:p>
          <a:endParaRPr lang="en-US"/>
        </a:p>
      </dgm:t>
    </dgm:pt>
    <dgm:pt modelId="{5104F285-4B2A-442B-8BB9-A1E64C2551BE}" type="pres">
      <dgm:prSet presAssocID="{86048833-B505-4A6A-B472-57838FBAEB7E}" presName="compositeShape" presStyleCnt="0">
        <dgm:presLayoutVars>
          <dgm:chMax val="7"/>
          <dgm:dir/>
          <dgm:resizeHandles val="exact"/>
        </dgm:presLayoutVars>
      </dgm:prSet>
      <dgm:spPr/>
    </dgm:pt>
    <dgm:pt modelId="{0489BDD8-9858-4465-AD8B-211045409958}" type="pres">
      <dgm:prSet presAssocID="{86048833-B505-4A6A-B472-57838FBAEB7E}" presName="wedge1" presStyleLbl="node1" presStyleIdx="0" presStyleCnt="5"/>
      <dgm:spPr/>
      <dgm:t>
        <a:bodyPr/>
        <a:lstStyle/>
        <a:p>
          <a:endParaRPr lang="de-AT"/>
        </a:p>
      </dgm:t>
    </dgm:pt>
    <dgm:pt modelId="{F08B425F-EF11-47B9-ADF5-15B5E697B7BD}" type="pres">
      <dgm:prSet presAssocID="{86048833-B505-4A6A-B472-57838FBAEB7E}" presName="dummy1a" presStyleCnt="0"/>
      <dgm:spPr/>
    </dgm:pt>
    <dgm:pt modelId="{D0290F61-111A-4B0B-979B-F8D0B859B41D}" type="pres">
      <dgm:prSet presAssocID="{86048833-B505-4A6A-B472-57838FBAEB7E}" presName="dummy1b" presStyleCnt="0"/>
      <dgm:spPr/>
    </dgm:pt>
    <dgm:pt modelId="{4F5852CD-181B-4DC0-93A2-3BE0F5718D98}" type="pres">
      <dgm:prSet presAssocID="{86048833-B505-4A6A-B472-57838FBAEB7E}" presName="wedge1Tx" presStyleLbl="node1" presStyleIdx="0" presStyleCnt="5">
        <dgm:presLayoutVars>
          <dgm:chMax val="0"/>
          <dgm:chPref val="0"/>
          <dgm:bulletEnabled val="1"/>
        </dgm:presLayoutVars>
      </dgm:prSet>
      <dgm:spPr/>
      <dgm:t>
        <a:bodyPr/>
        <a:lstStyle/>
        <a:p>
          <a:endParaRPr lang="de-AT"/>
        </a:p>
      </dgm:t>
    </dgm:pt>
    <dgm:pt modelId="{53A0B85F-B0D9-4D43-B5AF-D969A0F91679}" type="pres">
      <dgm:prSet presAssocID="{86048833-B505-4A6A-B472-57838FBAEB7E}" presName="wedge2" presStyleLbl="node1" presStyleIdx="1" presStyleCnt="5"/>
      <dgm:spPr/>
      <dgm:t>
        <a:bodyPr/>
        <a:lstStyle/>
        <a:p>
          <a:endParaRPr lang="de-AT"/>
        </a:p>
      </dgm:t>
    </dgm:pt>
    <dgm:pt modelId="{73C677F1-ACED-49FD-AC8B-2201C26B61DE}" type="pres">
      <dgm:prSet presAssocID="{86048833-B505-4A6A-B472-57838FBAEB7E}" presName="dummy2a" presStyleCnt="0"/>
      <dgm:spPr/>
    </dgm:pt>
    <dgm:pt modelId="{B578B5DB-5834-4107-933D-5CE43D81C159}" type="pres">
      <dgm:prSet presAssocID="{86048833-B505-4A6A-B472-57838FBAEB7E}" presName="dummy2b" presStyleCnt="0"/>
      <dgm:spPr/>
    </dgm:pt>
    <dgm:pt modelId="{498CF961-935B-4951-BFBB-ACF16FD06D31}" type="pres">
      <dgm:prSet presAssocID="{86048833-B505-4A6A-B472-57838FBAEB7E}" presName="wedge2Tx" presStyleLbl="node1" presStyleIdx="1" presStyleCnt="5">
        <dgm:presLayoutVars>
          <dgm:chMax val="0"/>
          <dgm:chPref val="0"/>
          <dgm:bulletEnabled val="1"/>
        </dgm:presLayoutVars>
      </dgm:prSet>
      <dgm:spPr/>
      <dgm:t>
        <a:bodyPr/>
        <a:lstStyle/>
        <a:p>
          <a:endParaRPr lang="de-AT"/>
        </a:p>
      </dgm:t>
    </dgm:pt>
    <dgm:pt modelId="{3794A654-D833-4DD0-B28A-72FC65D7EA58}" type="pres">
      <dgm:prSet presAssocID="{86048833-B505-4A6A-B472-57838FBAEB7E}" presName="wedge3" presStyleLbl="node1" presStyleIdx="2" presStyleCnt="5"/>
      <dgm:spPr/>
      <dgm:t>
        <a:bodyPr/>
        <a:lstStyle/>
        <a:p>
          <a:endParaRPr lang="de-AT"/>
        </a:p>
      </dgm:t>
    </dgm:pt>
    <dgm:pt modelId="{D19236EE-466C-4A76-A1FD-7D0C513DAE2A}" type="pres">
      <dgm:prSet presAssocID="{86048833-B505-4A6A-B472-57838FBAEB7E}" presName="dummy3a" presStyleCnt="0"/>
      <dgm:spPr/>
    </dgm:pt>
    <dgm:pt modelId="{B72D6935-EB99-4038-AAC6-9DB82DD6EE9E}" type="pres">
      <dgm:prSet presAssocID="{86048833-B505-4A6A-B472-57838FBAEB7E}" presName="dummy3b" presStyleCnt="0"/>
      <dgm:spPr/>
    </dgm:pt>
    <dgm:pt modelId="{BE55C81D-3B26-4575-9697-ED042D50A7E5}" type="pres">
      <dgm:prSet presAssocID="{86048833-B505-4A6A-B472-57838FBAEB7E}" presName="wedge3Tx" presStyleLbl="node1" presStyleIdx="2" presStyleCnt="5">
        <dgm:presLayoutVars>
          <dgm:chMax val="0"/>
          <dgm:chPref val="0"/>
          <dgm:bulletEnabled val="1"/>
        </dgm:presLayoutVars>
      </dgm:prSet>
      <dgm:spPr/>
      <dgm:t>
        <a:bodyPr/>
        <a:lstStyle/>
        <a:p>
          <a:endParaRPr lang="de-AT"/>
        </a:p>
      </dgm:t>
    </dgm:pt>
    <dgm:pt modelId="{AE73D72D-345B-479D-BF91-CDA02CB54440}" type="pres">
      <dgm:prSet presAssocID="{86048833-B505-4A6A-B472-57838FBAEB7E}" presName="wedge4" presStyleLbl="node1" presStyleIdx="3" presStyleCnt="5"/>
      <dgm:spPr/>
      <dgm:t>
        <a:bodyPr/>
        <a:lstStyle/>
        <a:p>
          <a:endParaRPr lang="de-AT"/>
        </a:p>
      </dgm:t>
    </dgm:pt>
    <dgm:pt modelId="{B2CFC62E-7775-4532-936F-53DE4C119CCD}" type="pres">
      <dgm:prSet presAssocID="{86048833-B505-4A6A-B472-57838FBAEB7E}" presName="dummy4a" presStyleCnt="0"/>
      <dgm:spPr/>
    </dgm:pt>
    <dgm:pt modelId="{FB6247A3-21E7-4D45-8111-EC46C966BDE6}" type="pres">
      <dgm:prSet presAssocID="{86048833-B505-4A6A-B472-57838FBAEB7E}" presName="dummy4b" presStyleCnt="0"/>
      <dgm:spPr/>
    </dgm:pt>
    <dgm:pt modelId="{C925D029-8BFF-45E6-9726-39470C0B4D44}" type="pres">
      <dgm:prSet presAssocID="{86048833-B505-4A6A-B472-57838FBAEB7E}" presName="wedge4Tx" presStyleLbl="node1" presStyleIdx="3" presStyleCnt="5">
        <dgm:presLayoutVars>
          <dgm:chMax val="0"/>
          <dgm:chPref val="0"/>
          <dgm:bulletEnabled val="1"/>
        </dgm:presLayoutVars>
      </dgm:prSet>
      <dgm:spPr/>
      <dgm:t>
        <a:bodyPr/>
        <a:lstStyle/>
        <a:p>
          <a:endParaRPr lang="de-AT"/>
        </a:p>
      </dgm:t>
    </dgm:pt>
    <dgm:pt modelId="{BD655BB7-0A4A-4DFC-BE36-F18E396E12F4}" type="pres">
      <dgm:prSet presAssocID="{86048833-B505-4A6A-B472-57838FBAEB7E}" presName="wedge5" presStyleLbl="node1" presStyleIdx="4" presStyleCnt="5"/>
      <dgm:spPr/>
      <dgm:t>
        <a:bodyPr/>
        <a:lstStyle/>
        <a:p>
          <a:endParaRPr lang="de-AT"/>
        </a:p>
      </dgm:t>
    </dgm:pt>
    <dgm:pt modelId="{1CFFE87D-C6D4-4A2D-ABB8-58E92E26C474}" type="pres">
      <dgm:prSet presAssocID="{86048833-B505-4A6A-B472-57838FBAEB7E}" presName="dummy5a" presStyleCnt="0"/>
      <dgm:spPr/>
    </dgm:pt>
    <dgm:pt modelId="{DA8C3B3B-4911-449B-A0B1-F29DB841D516}" type="pres">
      <dgm:prSet presAssocID="{86048833-B505-4A6A-B472-57838FBAEB7E}" presName="dummy5b" presStyleCnt="0"/>
      <dgm:spPr/>
    </dgm:pt>
    <dgm:pt modelId="{DA39B8B1-FFFE-4BCD-8447-49245B924725}" type="pres">
      <dgm:prSet presAssocID="{86048833-B505-4A6A-B472-57838FBAEB7E}" presName="wedge5Tx" presStyleLbl="node1" presStyleIdx="4" presStyleCnt="5">
        <dgm:presLayoutVars>
          <dgm:chMax val="0"/>
          <dgm:chPref val="0"/>
          <dgm:bulletEnabled val="1"/>
        </dgm:presLayoutVars>
      </dgm:prSet>
      <dgm:spPr/>
      <dgm:t>
        <a:bodyPr/>
        <a:lstStyle/>
        <a:p>
          <a:endParaRPr lang="de-AT"/>
        </a:p>
      </dgm:t>
    </dgm:pt>
    <dgm:pt modelId="{289D1D46-06B0-47FC-B141-E06DCBFC786A}" type="pres">
      <dgm:prSet presAssocID="{E538871C-71EE-446C-8D54-20B146F7F278}" presName="arrowWedge1" presStyleLbl="fgSibTrans2D1" presStyleIdx="0" presStyleCnt="5"/>
      <dgm:spPr/>
    </dgm:pt>
    <dgm:pt modelId="{4094BB0C-F564-457B-A58F-760216EE8D53}" type="pres">
      <dgm:prSet presAssocID="{D65BB638-1D34-4A08-B577-567AF1023D1B}" presName="arrowWedge2" presStyleLbl="fgSibTrans2D1" presStyleIdx="1" presStyleCnt="5"/>
      <dgm:spPr/>
    </dgm:pt>
    <dgm:pt modelId="{2B4972C9-F36B-4E1D-AE4B-F6E49A359C58}" type="pres">
      <dgm:prSet presAssocID="{F89300F4-C2A6-4792-870E-F9FD97B902E5}" presName="arrowWedge3" presStyleLbl="fgSibTrans2D1" presStyleIdx="2" presStyleCnt="5"/>
      <dgm:spPr/>
    </dgm:pt>
    <dgm:pt modelId="{448FFB36-FD58-4B57-B05F-8805614748BB}" type="pres">
      <dgm:prSet presAssocID="{D63DD2D6-CD8A-4FAE-A40B-23078890F8CE}" presName="arrowWedge4" presStyleLbl="fgSibTrans2D1" presStyleIdx="3" presStyleCnt="5"/>
      <dgm:spPr/>
    </dgm:pt>
    <dgm:pt modelId="{42048D56-9DDD-4905-8CA3-1DB3532FD14D}" type="pres">
      <dgm:prSet presAssocID="{2023C022-761C-4207-A353-97A7653DFEAA}" presName="arrowWedge5" presStyleLbl="fgSibTrans2D1" presStyleIdx="4" presStyleCnt="5"/>
      <dgm:spPr/>
    </dgm:pt>
  </dgm:ptLst>
  <dgm:cxnLst>
    <dgm:cxn modelId="{56759687-8757-4FCB-8892-1B8225C0F3DB}" type="presOf" srcId="{C19BE0FD-118B-41FF-B59A-36EA42AA410A}" destId="{DA39B8B1-FFFE-4BCD-8447-49245B924725}" srcOrd="1" destOrd="0" presId="urn:microsoft.com/office/officeart/2005/8/layout/cycle8"/>
    <dgm:cxn modelId="{004C9FE7-3716-46ED-8161-F15F7C3FBB0C}" srcId="{86048833-B505-4A6A-B472-57838FBAEB7E}" destId="{78315F5E-63DA-4762-8D9B-8F50B9E8AB0F}" srcOrd="1" destOrd="0" parTransId="{0312E434-47CA-4750-A3DF-5DDBD14353AE}" sibTransId="{D65BB638-1D34-4A08-B577-567AF1023D1B}"/>
    <dgm:cxn modelId="{E9C721C5-5FB5-4A26-A6B0-A932A68D0116}" type="presOf" srcId="{DE22CAE4-D920-4622-AD8C-CE5C46392EA7}" destId="{4F5852CD-181B-4DC0-93A2-3BE0F5718D98}" srcOrd="1" destOrd="0" presId="urn:microsoft.com/office/officeart/2005/8/layout/cycle8"/>
    <dgm:cxn modelId="{A72CC714-8A49-4CDF-B5BC-8E5B2806C280}" type="presOf" srcId="{C19BE0FD-118B-41FF-B59A-36EA42AA410A}" destId="{BD655BB7-0A4A-4DFC-BE36-F18E396E12F4}" srcOrd="0" destOrd="0" presId="urn:microsoft.com/office/officeart/2005/8/layout/cycle8"/>
    <dgm:cxn modelId="{8D87DB86-F88B-440B-AA11-5697B68BBAAC}" type="presOf" srcId="{78315F5E-63DA-4762-8D9B-8F50B9E8AB0F}" destId="{53A0B85F-B0D9-4D43-B5AF-D969A0F91679}" srcOrd="0" destOrd="0" presId="urn:microsoft.com/office/officeart/2005/8/layout/cycle8"/>
    <dgm:cxn modelId="{9E1F2976-60F0-42D6-9CBA-00FE7E017BBB}" type="presOf" srcId="{49E6D0BB-FD31-4EAF-A6B8-695AE175C0DC}" destId="{3794A654-D833-4DD0-B28A-72FC65D7EA58}" srcOrd="0" destOrd="0" presId="urn:microsoft.com/office/officeart/2005/8/layout/cycle8"/>
    <dgm:cxn modelId="{923A91D2-DABB-437E-B1CE-F99EC5B5CDBA}" srcId="{86048833-B505-4A6A-B472-57838FBAEB7E}" destId="{A7F0F64C-FC05-4C63-A27E-FB39EDEA2EF9}" srcOrd="3" destOrd="0" parTransId="{826876DE-00E1-4665-89B4-4CE085ECA0E6}" sibTransId="{D63DD2D6-CD8A-4FAE-A40B-23078890F8CE}"/>
    <dgm:cxn modelId="{D02635AD-9E12-42E8-9937-19502261CF19}" srcId="{86048833-B505-4A6A-B472-57838FBAEB7E}" destId="{C19BE0FD-118B-41FF-B59A-36EA42AA410A}" srcOrd="4" destOrd="0" parTransId="{2A332295-B0CD-4514-AB49-060CB8C08753}" sibTransId="{2023C022-761C-4207-A353-97A7653DFEAA}"/>
    <dgm:cxn modelId="{D51F1B3F-6159-43B6-8CB3-251D793F6221}" type="presOf" srcId="{49E6D0BB-FD31-4EAF-A6B8-695AE175C0DC}" destId="{BE55C81D-3B26-4575-9697-ED042D50A7E5}" srcOrd="1" destOrd="0" presId="urn:microsoft.com/office/officeart/2005/8/layout/cycle8"/>
    <dgm:cxn modelId="{91EE4EA9-DAF6-4576-9BA2-4CBDBE8503EE}" type="presOf" srcId="{A7F0F64C-FC05-4C63-A27E-FB39EDEA2EF9}" destId="{C925D029-8BFF-45E6-9726-39470C0B4D44}" srcOrd="1" destOrd="0" presId="urn:microsoft.com/office/officeart/2005/8/layout/cycle8"/>
    <dgm:cxn modelId="{FBC79B7C-C1B3-4353-A24D-9EB5A93D0B60}" srcId="{86048833-B505-4A6A-B472-57838FBAEB7E}" destId="{49E6D0BB-FD31-4EAF-A6B8-695AE175C0DC}" srcOrd="2" destOrd="0" parTransId="{A213728F-1D7A-4215-BEE7-9A1ABD880A71}" sibTransId="{F89300F4-C2A6-4792-870E-F9FD97B902E5}"/>
    <dgm:cxn modelId="{6FDDF1CE-11FF-4543-8C2A-C02A4F6639B1}" srcId="{86048833-B505-4A6A-B472-57838FBAEB7E}" destId="{DE22CAE4-D920-4622-AD8C-CE5C46392EA7}" srcOrd="0" destOrd="0" parTransId="{88D35EF2-9823-4310-B83A-49E685A9F4BE}" sibTransId="{E538871C-71EE-446C-8D54-20B146F7F278}"/>
    <dgm:cxn modelId="{73913BE0-0FBD-4DD2-B994-910B2E1B17B1}" type="presOf" srcId="{78315F5E-63DA-4762-8D9B-8F50B9E8AB0F}" destId="{498CF961-935B-4951-BFBB-ACF16FD06D31}" srcOrd="1" destOrd="0" presId="urn:microsoft.com/office/officeart/2005/8/layout/cycle8"/>
    <dgm:cxn modelId="{13FA1555-CA03-48A3-8C03-4B997CE2718C}" type="presOf" srcId="{A7F0F64C-FC05-4C63-A27E-FB39EDEA2EF9}" destId="{AE73D72D-345B-479D-BF91-CDA02CB54440}" srcOrd="0" destOrd="0" presId="urn:microsoft.com/office/officeart/2005/8/layout/cycle8"/>
    <dgm:cxn modelId="{4CCAEADD-CCE5-46C2-A793-085A25105B66}" type="presOf" srcId="{DE22CAE4-D920-4622-AD8C-CE5C46392EA7}" destId="{0489BDD8-9858-4465-AD8B-211045409958}" srcOrd="0" destOrd="0" presId="urn:microsoft.com/office/officeart/2005/8/layout/cycle8"/>
    <dgm:cxn modelId="{0775B373-6E00-47EF-95CA-AEC8C610AE86}" type="presOf" srcId="{86048833-B505-4A6A-B472-57838FBAEB7E}" destId="{5104F285-4B2A-442B-8BB9-A1E64C2551BE}" srcOrd="0" destOrd="0" presId="urn:microsoft.com/office/officeart/2005/8/layout/cycle8"/>
    <dgm:cxn modelId="{3D07D38C-151A-45F2-A1B0-E82AA8B1E328}" type="presParOf" srcId="{5104F285-4B2A-442B-8BB9-A1E64C2551BE}" destId="{0489BDD8-9858-4465-AD8B-211045409958}" srcOrd="0" destOrd="0" presId="urn:microsoft.com/office/officeart/2005/8/layout/cycle8"/>
    <dgm:cxn modelId="{90B2B116-BC10-46EB-81A6-330C43A51A0F}" type="presParOf" srcId="{5104F285-4B2A-442B-8BB9-A1E64C2551BE}" destId="{F08B425F-EF11-47B9-ADF5-15B5E697B7BD}" srcOrd="1" destOrd="0" presId="urn:microsoft.com/office/officeart/2005/8/layout/cycle8"/>
    <dgm:cxn modelId="{EADABCA9-429B-45EA-830C-B6AEBE2DC4A9}" type="presParOf" srcId="{5104F285-4B2A-442B-8BB9-A1E64C2551BE}" destId="{D0290F61-111A-4B0B-979B-F8D0B859B41D}" srcOrd="2" destOrd="0" presId="urn:microsoft.com/office/officeart/2005/8/layout/cycle8"/>
    <dgm:cxn modelId="{2A184270-3B54-4772-89D3-74BC46161212}" type="presParOf" srcId="{5104F285-4B2A-442B-8BB9-A1E64C2551BE}" destId="{4F5852CD-181B-4DC0-93A2-3BE0F5718D98}" srcOrd="3" destOrd="0" presId="urn:microsoft.com/office/officeart/2005/8/layout/cycle8"/>
    <dgm:cxn modelId="{1772C0F8-C349-4F84-9F20-0ED2561F4820}" type="presParOf" srcId="{5104F285-4B2A-442B-8BB9-A1E64C2551BE}" destId="{53A0B85F-B0D9-4D43-B5AF-D969A0F91679}" srcOrd="4" destOrd="0" presId="urn:microsoft.com/office/officeart/2005/8/layout/cycle8"/>
    <dgm:cxn modelId="{F44AF029-15C3-45FE-B411-CD99C623B479}" type="presParOf" srcId="{5104F285-4B2A-442B-8BB9-A1E64C2551BE}" destId="{73C677F1-ACED-49FD-AC8B-2201C26B61DE}" srcOrd="5" destOrd="0" presId="urn:microsoft.com/office/officeart/2005/8/layout/cycle8"/>
    <dgm:cxn modelId="{30EAF686-3801-4A2F-BD8D-FCD0811521D4}" type="presParOf" srcId="{5104F285-4B2A-442B-8BB9-A1E64C2551BE}" destId="{B578B5DB-5834-4107-933D-5CE43D81C159}" srcOrd="6" destOrd="0" presId="urn:microsoft.com/office/officeart/2005/8/layout/cycle8"/>
    <dgm:cxn modelId="{C2B53150-CEB7-4E0F-8B54-9A2D0589A574}" type="presParOf" srcId="{5104F285-4B2A-442B-8BB9-A1E64C2551BE}" destId="{498CF961-935B-4951-BFBB-ACF16FD06D31}" srcOrd="7" destOrd="0" presId="urn:microsoft.com/office/officeart/2005/8/layout/cycle8"/>
    <dgm:cxn modelId="{5EA045BB-B4D8-4F59-A2E9-B825DD7D69C8}" type="presParOf" srcId="{5104F285-4B2A-442B-8BB9-A1E64C2551BE}" destId="{3794A654-D833-4DD0-B28A-72FC65D7EA58}" srcOrd="8" destOrd="0" presId="urn:microsoft.com/office/officeart/2005/8/layout/cycle8"/>
    <dgm:cxn modelId="{E82AAC9E-FBF7-4750-8699-AA766EB82170}" type="presParOf" srcId="{5104F285-4B2A-442B-8BB9-A1E64C2551BE}" destId="{D19236EE-466C-4A76-A1FD-7D0C513DAE2A}" srcOrd="9" destOrd="0" presId="urn:microsoft.com/office/officeart/2005/8/layout/cycle8"/>
    <dgm:cxn modelId="{F78F231C-4340-4765-B04B-9F118EA9FCBF}" type="presParOf" srcId="{5104F285-4B2A-442B-8BB9-A1E64C2551BE}" destId="{B72D6935-EB99-4038-AAC6-9DB82DD6EE9E}" srcOrd="10" destOrd="0" presId="urn:microsoft.com/office/officeart/2005/8/layout/cycle8"/>
    <dgm:cxn modelId="{75F6B5EA-6D4F-45B2-AFC7-A68956CA9448}" type="presParOf" srcId="{5104F285-4B2A-442B-8BB9-A1E64C2551BE}" destId="{BE55C81D-3B26-4575-9697-ED042D50A7E5}" srcOrd="11" destOrd="0" presId="urn:microsoft.com/office/officeart/2005/8/layout/cycle8"/>
    <dgm:cxn modelId="{C269A0C3-956A-4F32-929C-1660A7EE41E6}" type="presParOf" srcId="{5104F285-4B2A-442B-8BB9-A1E64C2551BE}" destId="{AE73D72D-345B-479D-BF91-CDA02CB54440}" srcOrd="12" destOrd="0" presId="urn:microsoft.com/office/officeart/2005/8/layout/cycle8"/>
    <dgm:cxn modelId="{C89CD5B5-F6A6-4579-B121-87F9CA58EE0F}" type="presParOf" srcId="{5104F285-4B2A-442B-8BB9-A1E64C2551BE}" destId="{B2CFC62E-7775-4532-936F-53DE4C119CCD}" srcOrd="13" destOrd="0" presId="urn:microsoft.com/office/officeart/2005/8/layout/cycle8"/>
    <dgm:cxn modelId="{5D353A6E-E422-4ACE-8829-11DF92AE47C1}" type="presParOf" srcId="{5104F285-4B2A-442B-8BB9-A1E64C2551BE}" destId="{FB6247A3-21E7-4D45-8111-EC46C966BDE6}" srcOrd="14" destOrd="0" presId="urn:microsoft.com/office/officeart/2005/8/layout/cycle8"/>
    <dgm:cxn modelId="{88085053-1820-4C79-9DB3-E732FCC8CAC6}" type="presParOf" srcId="{5104F285-4B2A-442B-8BB9-A1E64C2551BE}" destId="{C925D029-8BFF-45E6-9726-39470C0B4D44}" srcOrd="15" destOrd="0" presId="urn:microsoft.com/office/officeart/2005/8/layout/cycle8"/>
    <dgm:cxn modelId="{BBAC68A2-5226-4A6E-9E1D-F5AACCF3E169}" type="presParOf" srcId="{5104F285-4B2A-442B-8BB9-A1E64C2551BE}" destId="{BD655BB7-0A4A-4DFC-BE36-F18E396E12F4}" srcOrd="16" destOrd="0" presId="urn:microsoft.com/office/officeart/2005/8/layout/cycle8"/>
    <dgm:cxn modelId="{6AC634D1-D762-4360-81ED-E4A112FD9F04}" type="presParOf" srcId="{5104F285-4B2A-442B-8BB9-A1E64C2551BE}" destId="{1CFFE87D-C6D4-4A2D-ABB8-58E92E26C474}" srcOrd="17" destOrd="0" presId="urn:microsoft.com/office/officeart/2005/8/layout/cycle8"/>
    <dgm:cxn modelId="{806E4212-9D96-45A4-A6EB-FAD5767AD9FF}" type="presParOf" srcId="{5104F285-4B2A-442B-8BB9-A1E64C2551BE}" destId="{DA8C3B3B-4911-449B-A0B1-F29DB841D516}" srcOrd="18" destOrd="0" presId="urn:microsoft.com/office/officeart/2005/8/layout/cycle8"/>
    <dgm:cxn modelId="{2BDA4ED1-3BC9-4EF6-A3BF-7F63196A0126}" type="presParOf" srcId="{5104F285-4B2A-442B-8BB9-A1E64C2551BE}" destId="{DA39B8B1-FFFE-4BCD-8447-49245B924725}" srcOrd="19" destOrd="0" presId="urn:microsoft.com/office/officeart/2005/8/layout/cycle8"/>
    <dgm:cxn modelId="{E3169CA1-A68A-4359-9275-378C5D441DBA}" type="presParOf" srcId="{5104F285-4B2A-442B-8BB9-A1E64C2551BE}" destId="{289D1D46-06B0-47FC-B141-E06DCBFC786A}" srcOrd="20" destOrd="0" presId="urn:microsoft.com/office/officeart/2005/8/layout/cycle8"/>
    <dgm:cxn modelId="{6C709C06-CB9C-40C4-BFF7-7BF5ED44F148}" type="presParOf" srcId="{5104F285-4B2A-442B-8BB9-A1E64C2551BE}" destId="{4094BB0C-F564-457B-A58F-760216EE8D53}" srcOrd="21" destOrd="0" presId="urn:microsoft.com/office/officeart/2005/8/layout/cycle8"/>
    <dgm:cxn modelId="{FF4ADCC9-F60F-44E5-9588-90169DD29ED3}" type="presParOf" srcId="{5104F285-4B2A-442B-8BB9-A1E64C2551BE}" destId="{2B4972C9-F36B-4E1D-AE4B-F6E49A359C58}" srcOrd="22" destOrd="0" presId="urn:microsoft.com/office/officeart/2005/8/layout/cycle8"/>
    <dgm:cxn modelId="{CD7B24B3-3BAA-4268-AFE2-6F6A1E10A623}" type="presParOf" srcId="{5104F285-4B2A-442B-8BB9-A1E64C2551BE}" destId="{448FFB36-FD58-4B57-B05F-8805614748BB}" srcOrd="23" destOrd="0" presId="urn:microsoft.com/office/officeart/2005/8/layout/cycle8"/>
    <dgm:cxn modelId="{DD696DB2-151F-4552-BDEC-2F591092F50D}" type="presParOf" srcId="{5104F285-4B2A-442B-8BB9-A1E64C2551BE}" destId="{42048D56-9DDD-4905-8CA3-1DB3532FD14D}" srcOrd="24" destOrd="0" presId="urn:microsoft.com/office/officeart/2005/8/layout/cycle8"/>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048833-B505-4A6A-B472-57838FBAEB7E}" type="doc">
      <dgm:prSet loTypeId="urn:microsoft.com/office/officeart/2005/8/layout/cycle8" loCatId="cycle" qsTypeId="urn:microsoft.com/office/officeart/2005/8/quickstyle/simple1" qsCatId="simple" csTypeId="urn:microsoft.com/office/officeart/2005/8/colors/colorful5" csCatId="colorful" phldr="1"/>
      <dgm:spPr/>
    </dgm:pt>
    <dgm:pt modelId="{DE22CAE4-D920-4622-AD8C-CE5C46392EA7}">
      <dgm:prSet phldrT="[Text]" custT="1"/>
      <dgm:spPr/>
      <dgm:t>
        <a:bodyPr/>
        <a:lstStyle/>
        <a:p>
          <a:r>
            <a:rPr lang="en-US" sz="1100" b="1" dirty="0"/>
            <a:t>Kulturelles</a:t>
          </a:r>
        </a:p>
        <a:p>
          <a:r>
            <a:rPr lang="en-US" sz="1100" b="1" dirty="0"/>
            <a:t>(Werte, Ideen, Grundsätze) </a:t>
          </a:r>
        </a:p>
      </dgm:t>
    </dgm:pt>
    <dgm:pt modelId="{88D35EF2-9823-4310-B83A-49E685A9F4BE}" type="parTrans" cxnId="{6FDDF1CE-11FF-4543-8C2A-C02A4F6639B1}">
      <dgm:prSet/>
      <dgm:spPr/>
      <dgm:t>
        <a:bodyPr/>
        <a:lstStyle/>
        <a:p>
          <a:endParaRPr lang="en-US"/>
        </a:p>
      </dgm:t>
    </dgm:pt>
    <dgm:pt modelId="{E538871C-71EE-446C-8D54-20B146F7F278}" type="sibTrans" cxnId="{6FDDF1CE-11FF-4543-8C2A-C02A4F6639B1}">
      <dgm:prSet/>
      <dgm:spPr/>
      <dgm:t>
        <a:bodyPr/>
        <a:lstStyle/>
        <a:p>
          <a:endParaRPr lang="en-US"/>
        </a:p>
      </dgm:t>
    </dgm:pt>
    <dgm:pt modelId="{C19BE0FD-118B-41FF-B59A-36EA42AA410A}">
      <dgm:prSet custT="1"/>
      <dgm:spPr/>
      <dgm:t>
        <a:bodyPr/>
        <a:lstStyle/>
        <a:p>
          <a:r>
            <a:rPr lang="en-US" sz="1100" b="1" dirty="0"/>
            <a:t>Material</a:t>
          </a:r>
        </a:p>
        <a:p>
          <a:r>
            <a:rPr lang="en-US" sz="1100" b="1" dirty="0"/>
            <a:t>(Ressourcen)</a:t>
          </a:r>
        </a:p>
      </dgm:t>
    </dgm:pt>
    <dgm:pt modelId="{2A332295-B0CD-4514-AB49-060CB8C08753}" type="parTrans" cxnId="{D02635AD-9E12-42E8-9937-19502261CF19}">
      <dgm:prSet/>
      <dgm:spPr/>
      <dgm:t>
        <a:bodyPr/>
        <a:lstStyle/>
        <a:p>
          <a:endParaRPr lang="en-US"/>
        </a:p>
      </dgm:t>
    </dgm:pt>
    <dgm:pt modelId="{2023C022-761C-4207-A353-97A7653DFEAA}" type="sibTrans" cxnId="{D02635AD-9E12-42E8-9937-19502261CF19}">
      <dgm:prSet/>
      <dgm:spPr/>
      <dgm:t>
        <a:bodyPr/>
        <a:lstStyle/>
        <a:p>
          <a:endParaRPr lang="en-US"/>
        </a:p>
      </dgm:t>
    </dgm:pt>
    <dgm:pt modelId="{A7F0F64C-FC05-4C63-A27E-FB39EDEA2EF9}">
      <dgm:prSet custT="1"/>
      <dgm:spPr/>
      <dgm:t>
        <a:bodyPr/>
        <a:lstStyle/>
        <a:p>
          <a:r>
            <a:rPr lang="en-US" sz="1100" b="1" dirty="0"/>
            <a:t>Soziale Bedürfnisse (Status, Rolle, Macht)</a:t>
          </a:r>
        </a:p>
      </dgm:t>
    </dgm:pt>
    <dgm:pt modelId="{826876DE-00E1-4665-89B4-4CE085ECA0E6}" type="parTrans" cxnId="{923A91D2-DABB-437E-B1CE-F99EC5B5CDBA}">
      <dgm:prSet/>
      <dgm:spPr/>
      <dgm:t>
        <a:bodyPr/>
        <a:lstStyle/>
        <a:p>
          <a:endParaRPr lang="en-US"/>
        </a:p>
      </dgm:t>
    </dgm:pt>
    <dgm:pt modelId="{D63DD2D6-CD8A-4FAE-A40B-23078890F8CE}" type="sibTrans" cxnId="{923A91D2-DABB-437E-B1CE-F99EC5B5CDBA}">
      <dgm:prSet/>
      <dgm:spPr/>
      <dgm:t>
        <a:bodyPr/>
        <a:lstStyle/>
        <a:p>
          <a:endParaRPr lang="en-US"/>
        </a:p>
      </dgm:t>
    </dgm:pt>
    <dgm:pt modelId="{5104F285-4B2A-442B-8BB9-A1E64C2551BE}" type="pres">
      <dgm:prSet presAssocID="{86048833-B505-4A6A-B472-57838FBAEB7E}" presName="compositeShape" presStyleCnt="0">
        <dgm:presLayoutVars>
          <dgm:chMax val="7"/>
          <dgm:dir/>
          <dgm:resizeHandles val="exact"/>
        </dgm:presLayoutVars>
      </dgm:prSet>
      <dgm:spPr/>
    </dgm:pt>
    <dgm:pt modelId="{0489BDD8-9858-4465-AD8B-211045409958}" type="pres">
      <dgm:prSet presAssocID="{86048833-B505-4A6A-B472-57838FBAEB7E}" presName="wedge1" presStyleLbl="node1" presStyleIdx="0" presStyleCnt="3"/>
      <dgm:spPr/>
      <dgm:t>
        <a:bodyPr/>
        <a:lstStyle/>
        <a:p>
          <a:endParaRPr lang="de-AT"/>
        </a:p>
      </dgm:t>
    </dgm:pt>
    <dgm:pt modelId="{F08B425F-EF11-47B9-ADF5-15B5E697B7BD}" type="pres">
      <dgm:prSet presAssocID="{86048833-B505-4A6A-B472-57838FBAEB7E}" presName="dummy1a" presStyleCnt="0"/>
      <dgm:spPr/>
    </dgm:pt>
    <dgm:pt modelId="{D0290F61-111A-4B0B-979B-F8D0B859B41D}" type="pres">
      <dgm:prSet presAssocID="{86048833-B505-4A6A-B472-57838FBAEB7E}" presName="dummy1b" presStyleCnt="0"/>
      <dgm:spPr/>
    </dgm:pt>
    <dgm:pt modelId="{4F5852CD-181B-4DC0-93A2-3BE0F5718D98}" type="pres">
      <dgm:prSet presAssocID="{86048833-B505-4A6A-B472-57838FBAEB7E}" presName="wedge1Tx" presStyleLbl="node1" presStyleIdx="0" presStyleCnt="3">
        <dgm:presLayoutVars>
          <dgm:chMax val="0"/>
          <dgm:chPref val="0"/>
          <dgm:bulletEnabled val="1"/>
        </dgm:presLayoutVars>
      </dgm:prSet>
      <dgm:spPr/>
      <dgm:t>
        <a:bodyPr/>
        <a:lstStyle/>
        <a:p>
          <a:endParaRPr lang="de-AT"/>
        </a:p>
      </dgm:t>
    </dgm:pt>
    <dgm:pt modelId="{53A0B85F-B0D9-4D43-B5AF-D969A0F91679}" type="pres">
      <dgm:prSet presAssocID="{86048833-B505-4A6A-B472-57838FBAEB7E}" presName="wedge2" presStyleLbl="node1" presStyleIdx="1" presStyleCnt="3"/>
      <dgm:spPr/>
      <dgm:t>
        <a:bodyPr/>
        <a:lstStyle/>
        <a:p>
          <a:endParaRPr lang="de-AT"/>
        </a:p>
      </dgm:t>
    </dgm:pt>
    <dgm:pt modelId="{73C677F1-ACED-49FD-AC8B-2201C26B61DE}" type="pres">
      <dgm:prSet presAssocID="{86048833-B505-4A6A-B472-57838FBAEB7E}" presName="dummy2a" presStyleCnt="0"/>
      <dgm:spPr/>
    </dgm:pt>
    <dgm:pt modelId="{B578B5DB-5834-4107-933D-5CE43D81C159}" type="pres">
      <dgm:prSet presAssocID="{86048833-B505-4A6A-B472-57838FBAEB7E}" presName="dummy2b" presStyleCnt="0"/>
      <dgm:spPr/>
    </dgm:pt>
    <dgm:pt modelId="{498CF961-935B-4951-BFBB-ACF16FD06D31}" type="pres">
      <dgm:prSet presAssocID="{86048833-B505-4A6A-B472-57838FBAEB7E}" presName="wedge2Tx" presStyleLbl="node1" presStyleIdx="1" presStyleCnt="3">
        <dgm:presLayoutVars>
          <dgm:chMax val="0"/>
          <dgm:chPref val="0"/>
          <dgm:bulletEnabled val="1"/>
        </dgm:presLayoutVars>
      </dgm:prSet>
      <dgm:spPr/>
      <dgm:t>
        <a:bodyPr/>
        <a:lstStyle/>
        <a:p>
          <a:endParaRPr lang="de-AT"/>
        </a:p>
      </dgm:t>
    </dgm:pt>
    <dgm:pt modelId="{3794A654-D833-4DD0-B28A-72FC65D7EA58}" type="pres">
      <dgm:prSet presAssocID="{86048833-B505-4A6A-B472-57838FBAEB7E}" presName="wedge3" presStyleLbl="node1" presStyleIdx="2" presStyleCnt="3"/>
      <dgm:spPr/>
      <dgm:t>
        <a:bodyPr/>
        <a:lstStyle/>
        <a:p>
          <a:endParaRPr lang="de-AT"/>
        </a:p>
      </dgm:t>
    </dgm:pt>
    <dgm:pt modelId="{D19236EE-466C-4A76-A1FD-7D0C513DAE2A}" type="pres">
      <dgm:prSet presAssocID="{86048833-B505-4A6A-B472-57838FBAEB7E}" presName="dummy3a" presStyleCnt="0"/>
      <dgm:spPr/>
    </dgm:pt>
    <dgm:pt modelId="{B72D6935-EB99-4038-AAC6-9DB82DD6EE9E}" type="pres">
      <dgm:prSet presAssocID="{86048833-B505-4A6A-B472-57838FBAEB7E}" presName="dummy3b" presStyleCnt="0"/>
      <dgm:spPr/>
    </dgm:pt>
    <dgm:pt modelId="{BE55C81D-3B26-4575-9697-ED042D50A7E5}" type="pres">
      <dgm:prSet presAssocID="{86048833-B505-4A6A-B472-57838FBAEB7E}" presName="wedge3Tx" presStyleLbl="node1" presStyleIdx="2" presStyleCnt="3">
        <dgm:presLayoutVars>
          <dgm:chMax val="0"/>
          <dgm:chPref val="0"/>
          <dgm:bulletEnabled val="1"/>
        </dgm:presLayoutVars>
      </dgm:prSet>
      <dgm:spPr/>
      <dgm:t>
        <a:bodyPr/>
        <a:lstStyle/>
        <a:p>
          <a:endParaRPr lang="de-AT"/>
        </a:p>
      </dgm:t>
    </dgm:pt>
    <dgm:pt modelId="{289D1D46-06B0-47FC-B141-E06DCBFC786A}" type="pres">
      <dgm:prSet presAssocID="{E538871C-71EE-446C-8D54-20B146F7F278}" presName="arrowWedge1" presStyleLbl="fgSibTrans2D1" presStyleIdx="0" presStyleCnt="3"/>
      <dgm:spPr/>
    </dgm:pt>
    <dgm:pt modelId="{FCF78DBF-9157-4F3F-888E-4A72069B4D45}" type="pres">
      <dgm:prSet presAssocID="{D63DD2D6-CD8A-4FAE-A40B-23078890F8CE}" presName="arrowWedge2" presStyleLbl="fgSibTrans2D1" presStyleIdx="1" presStyleCnt="3"/>
      <dgm:spPr/>
    </dgm:pt>
    <dgm:pt modelId="{111F76D2-4D2A-4F25-BA8F-23E33E0D4707}" type="pres">
      <dgm:prSet presAssocID="{2023C022-761C-4207-A353-97A7653DFEAA}" presName="arrowWedge3" presStyleLbl="fgSibTrans2D1" presStyleIdx="2" presStyleCnt="3"/>
      <dgm:spPr/>
    </dgm:pt>
  </dgm:ptLst>
  <dgm:cxnLst>
    <dgm:cxn modelId="{0775B373-6E00-47EF-95CA-AEC8C610AE86}" type="presOf" srcId="{86048833-B505-4A6A-B472-57838FBAEB7E}" destId="{5104F285-4B2A-442B-8BB9-A1E64C2551BE}" srcOrd="0" destOrd="0" presId="urn:microsoft.com/office/officeart/2005/8/layout/cycle8"/>
    <dgm:cxn modelId="{D02635AD-9E12-42E8-9937-19502261CF19}" srcId="{86048833-B505-4A6A-B472-57838FBAEB7E}" destId="{C19BE0FD-118B-41FF-B59A-36EA42AA410A}" srcOrd="2" destOrd="0" parTransId="{2A332295-B0CD-4514-AB49-060CB8C08753}" sibTransId="{2023C022-761C-4207-A353-97A7653DFEAA}"/>
    <dgm:cxn modelId="{E9C721C5-5FB5-4A26-A6B0-A932A68D0116}" type="presOf" srcId="{DE22CAE4-D920-4622-AD8C-CE5C46392EA7}" destId="{4F5852CD-181B-4DC0-93A2-3BE0F5718D98}" srcOrd="1" destOrd="0" presId="urn:microsoft.com/office/officeart/2005/8/layout/cycle8"/>
    <dgm:cxn modelId="{5F33B363-408A-4278-872B-7F872369EE2E}" type="presOf" srcId="{A7F0F64C-FC05-4C63-A27E-FB39EDEA2EF9}" destId="{53A0B85F-B0D9-4D43-B5AF-D969A0F91679}" srcOrd="0" destOrd="0" presId="urn:microsoft.com/office/officeart/2005/8/layout/cycle8"/>
    <dgm:cxn modelId="{4CCAEADD-CCE5-46C2-A793-085A25105B66}" type="presOf" srcId="{DE22CAE4-D920-4622-AD8C-CE5C46392EA7}" destId="{0489BDD8-9858-4465-AD8B-211045409958}" srcOrd="0" destOrd="0" presId="urn:microsoft.com/office/officeart/2005/8/layout/cycle8"/>
    <dgm:cxn modelId="{923A91D2-DABB-437E-B1CE-F99EC5B5CDBA}" srcId="{86048833-B505-4A6A-B472-57838FBAEB7E}" destId="{A7F0F64C-FC05-4C63-A27E-FB39EDEA2EF9}" srcOrd="1" destOrd="0" parTransId="{826876DE-00E1-4665-89B4-4CE085ECA0E6}" sibTransId="{D63DD2D6-CD8A-4FAE-A40B-23078890F8CE}"/>
    <dgm:cxn modelId="{F3B84630-539B-4CB6-AEF5-2469599FB4A0}" type="presOf" srcId="{C19BE0FD-118B-41FF-B59A-36EA42AA410A}" destId="{3794A654-D833-4DD0-B28A-72FC65D7EA58}" srcOrd="0" destOrd="0" presId="urn:microsoft.com/office/officeart/2005/8/layout/cycle8"/>
    <dgm:cxn modelId="{25985E4E-51C5-4F29-AD82-E3F24CE63BE2}" type="presOf" srcId="{A7F0F64C-FC05-4C63-A27E-FB39EDEA2EF9}" destId="{498CF961-935B-4951-BFBB-ACF16FD06D31}" srcOrd="1" destOrd="0" presId="urn:microsoft.com/office/officeart/2005/8/layout/cycle8"/>
    <dgm:cxn modelId="{6FDDF1CE-11FF-4543-8C2A-C02A4F6639B1}" srcId="{86048833-B505-4A6A-B472-57838FBAEB7E}" destId="{DE22CAE4-D920-4622-AD8C-CE5C46392EA7}" srcOrd="0" destOrd="0" parTransId="{88D35EF2-9823-4310-B83A-49E685A9F4BE}" sibTransId="{E538871C-71EE-446C-8D54-20B146F7F278}"/>
    <dgm:cxn modelId="{8AE9A538-999E-49EA-9A90-A5F74A1AC2BF}" type="presOf" srcId="{C19BE0FD-118B-41FF-B59A-36EA42AA410A}" destId="{BE55C81D-3B26-4575-9697-ED042D50A7E5}" srcOrd="1" destOrd="0" presId="urn:microsoft.com/office/officeart/2005/8/layout/cycle8"/>
    <dgm:cxn modelId="{3D07D38C-151A-45F2-A1B0-E82AA8B1E328}" type="presParOf" srcId="{5104F285-4B2A-442B-8BB9-A1E64C2551BE}" destId="{0489BDD8-9858-4465-AD8B-211045409958}" srcOrd="0" destOrd="0" presId="urn:microsoft.com/office/officeart/2005/8/layout/cycle8"/>
    <dgm:cxn modelId="{90B2B116-BC10-46EB-81A6-330C43A51A0F}" type="presParOf" srcId="{5104F285-4B2A-442B-8BB9-A1E64C2551BE}" destId="{F08B425F-EF11-47B9-ADF5-15B5E697B7BD}" srcOrd="1" destOrd="0" presId="urn:microsoft.com/office/officeart/2005/8/layout/cycle8"/>
    <dgm:cxn modelId="{EADABCA9-429B-45EA-830C-B6AEBE2DC4A9}" type="presParOf" srcId="{5104F285-4B2A-442B-8BB9-A1E64C2551BE}" destId="{D0290F61-111A-4B0B-979B-F8D0B859B41D}" srcOrd="2" destOrd="0" presId="urn:microsoft.com/office/officeart/2005/8/layout/cycle8"/>
    <dgm:cxn modelId="{2A184270-3B54-4772-89D3-74BC46161212}" type="presParOf" srcId="{5104F285-4B2A-442B-8BB9-A1E64C2551BE}" destId="{4F5852CD-181B-4DC0-93A2-3BE0F5718D98}" srcOrd="3" destOrd="0" presId="urn:microsoft.com/office/officeart/2005/8/layout/cycle8"/>
    <dgm:cxn modelId="{1772C0F8-C349-4F84-9F20-0ED2561F4820}" type="presParOf" srcId="{5104F285-4B2A-442B-8BB9-A1E64C2551BE}" destId="{53A0B85F-B0D9-4D43-B5AF-D969A0F91679}" srcOrd="4" destOrd="0" presId="urn:microsoft.com/office/officeart/2005/8/layout/cycle8"/>
    <dgm:cxn modelId="{F44AF029-15C3-45FE-B411-CD99C623B479}" type="presParOf" srcId="{5104F285-4B2A-442B-8BB9-A1E64C2551BE}" destId="{73C677F1-ACED-49FD-AC8B-2201C26B61DE}" srcOrd="5" destOrd="0" presId="urn:microsoft.com/office/officeart/2005/8/layout/cycle8"/>
    <dgm:cxn modelId="{30EAF686-3801-4A2F-BD8D-FCD0811521D4}" type="presParOf" srcId="{5104F285-4B2A-442B-8BB9-A1E64C2551BE}" destId="{B578B5DB-5834-4107-933D-5CE43D81C159}" srcOrd="6" destOrd="0" presId="urn:microsoft.com/office/officeart/2005/8/layout/cycle8"/>
    <dgm:cxn modelId="{C2B53150-CEB7-4E0F-8B54-9A2D0589A574}" type="presParOf" srcId="{5104F285-4B2A-442B-8BB9-A1E64C2551BE}" destId="{498CF961-935B-4951-BFBB-ACF16FD06D31}" srcOrd="7" destOrd="0" presId="urn:microsoft.com/office/officeart/2005/8/layout/cycle8"/>
    <dgm:cxn modelId="{5EA045BB-B4D8-4F59-A2E9-B825DD7D69C8}" type="presParOf" srcId="{5104F285-4B2A-442B-8BB9-A1E64C2551BE}" destId="{3794A654-D833-4DD0-B28A-72FC65D7EA58}" srcOrd="8" destOrd="0" presId="urn:microsoft.com/office/officeart/2005/8/layout/cycle8"/>
    <dgm:cxn modelId="{E82AAC9E-FBF7-4750-8699-AA766EB82170}" type="presParOf" srcId="{5104F285-4B2A-442B-8BB9-A1E64C2551BE}" destId="{D19236EE-466C-4A76-A1FD-7D0C513DAE2A}" srcOrd="9" destOrd="0" presId="urn:microsoft.com/office/officeart/2005/8/layout/cycle8"/>
    <dgm:cxn modelId="{F78F231C-4340-4765-B04B-9F118EA9FCBF}" type="presParOf" srcId="{5104F285-4B2A-442B-8BB9-A1E64C2551BE}" destId="{B72D6935-EB99-4038-AAC6-9DB82DD6EE9E}" srcOrd="10" destOrd="0" presId="urn:microsoft.com/office/officeart/2005/8/layout/cycle8"/>
    <dgm:cxn modelId="{75F6B5EA-6D4F-45B2-AFC7-A68956CA9448}" type="presParOf" srcId="{5104F285-4B2A-442B-8BB9-A1E64C2551BE}" destId="{BE55C81D-3B26-4575-9697-ED042D50A7E5}" srcOrd="11" destOrd="0" presId="urn:microsoft.com/office/officeart/2005/8/layout/cycle8"/>
    <dgm:cxn modelId="{E3169CA1-A68A-4359-9275-378C5D441DBA}" type="presParOf" srcId="{5104F285-4B2A-442B-8BB9-A1E64C2551BE}" destId="{289D1D46-06B0-47FC-B141-E06DCBFC786A}" srcOrd="12" destOrd="0" presId="urn:microsoft.com/office/officeart/2005/8/layout/cycle8"/>
    <dgm:cxn modelId="{B5F8ED86-0FD4-47AE-8284-4DDF5A6E466D}" type="presParOf" srcId="{5104F285-4B2A-442B-8BB9-A1E64C2551BE}" destId="{FCF78DBF-9157-4F3F-888E-4A72069B4D45}" srcOrd="13" destOrd="0" presId="urn:microsoft.com/office/officeart/2005/8/layout/cycle8"/>
    <dgm:cxn modelId="{204716EC-0037-4E85-B7F4-AB5E309F2775}" type="presParOf" srcId="{5104F285-4B2A-442B-8BB9-A1E64C2551BE}" destId="{111F76D2-4D2A-4F25-BA8F-23E33E0D4707}" srcOrd="14" destOrd="0" presId="urn:microsoft.com/office/officeart/2005/8/layout/cycle8"/>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048833-B505-4A6A-B472-57838FBAEB7E}" type="doc">
      <dgm:prSet loTypeId="urn:microsoft.com/office/officeart/2005/8/layout/cycle8" loCatId="cycle" qsTypeId="urn:microsoft.com/office/officeart/2005/8/quickstyle/simple1" qsCatId="simple" csTypeId="urn:microsoft.com/office/officeart/2005/8/colors/colorful5" csCatId="colorful" phldr="1"/>
      <dgm:spPr/>
    </dgm:pt>
    <dgm:pt modelId="{DE22CAE4-D920-4622-AD8C-CE5C46392EA7}">
      <dgm:prSet phldrT="[Text]"/>
      <dgm:spPr/>
      <dgm:t>
        <a:bodyPr/>
        <a:lstStyle/>
        <a:p>
          <a:r>
            <a:rPr lang="en-US" b="1" dirty="0"/>
            <a:t>Geringfügig bewaffnet </a:t>
          </a:r>
        </a:p>
      </dgm:t>
    </dgm:pt>
    <dgm:pt modelId="{88D35EF2-9823-4310-B83A-49E685A9F4BE}" type="parTrans" cxnId="{6FDDF1CE-11FF-4543-8C2A-C02A4F6639B1}">
      <dgm:prSet/>
      <dgm:spPr/>
      <dgm:t>
        <a:bodyPr/>
        <a:lstStyle/>
        <a:p>
          <a:endParaRPr lang="en-US"/>
        </a:p>
      </dgm:t>
    </dgm:pt>
    <dgm:pt modelId="{E538871C-71EE-446C-8D54-20B146F7F278}" type="sibTrans" cxnId="{6FDDF1CE-11FF-4543-8C2A-C02A4F6639B1}">
      <dgm:prSet/>
      <dgm:spPr/>
      <dgm:t>
        <a:bodyPr/>
        <a:lstStyle/>
        <a:p>
          <a:endParaRPr lang="en-US"/>
        </a:p>
      </dgm:t>
    </dgm:pt>
    <dgm:pt modelId="{C19BE0FD-118B-41FF-B59A-36EA42AA410A}">
      <dgm:prSet/>
      <dgm:spPr/>
      <dgm:t>
        <a:bodyPr/>
        <a:lstStyle/>
        <a:p>
          <a:r>
            <a:rPr lang="en-US" b="1" dirty="0"/>
            <a:t>Gewaltfrei</a:t>
          </a:r>
        </a:p>
      </dgm:t>
    </dgm:pt>
    <dgm:pt modelId="{2A332295-B0CD-4514-AB49-060CB8C08753}" type="parTrans" cxnId="{D02635AD-9E12-42E8-9937-19502261CF19}">
      <dgm:prSet/>
      <dgm:spPr/>
      <dgm:t>
        <a:bodyPr/>
        <a:lstStyle/>
        <a:p>
          <a:endParaRPr lang="en-US"/>
        </a:p>
      </dgm:t>
    </dgm:pt>
    <dgm:pt modelId="{2023C022-761C-4207-A353-97A7653DFEAA}" type="sibTrans" cxnId="{D02635AD-9E12-42E8-9937-19502261CF19}">
      <dgm:prSet/>
      <dgm:spPr/>
      <dgm:t>
        <a:bodyPr/>
        <a:lstStyle/>
        <a:p>
          <a:endParaRPr lang="en-US"/>
        </a:p>
      </dgm:t>
    </dgm:pt>
    <dgm:pt modelId="{A7F0F64C-FC05-4C63-A27E-FB39EDEA2EF9}">
      <dgm:prSet/>
      <dgm:spPr/>
      <dgm:t>
        <a:bodyPr/>
        <a:lstStyle/>
        <a:p>
          <a:r>
            <a:rPr lang="en-US" b="1" dirty="0"/>
            <a:t>Major bewaffnet</a:t>
          </a:r>
        </a:p>
      </dgm:t>
    </dgm:pt>
    <dgm:pt modelId="{826876DE-00E1-4665-89B4-4CE085ECA0E6}" type="parTrans" cxnId="{923A91D2-DABB-437E-B1CE-F99EC5B5CDBA}">
      <dgm:prSet/>
      <dgm:spPr/>
      <dgm:t>
        <a:bodyPr/>
        <a:lstStyle/>
        <a:p>
          <a:endParaRPr lang="en-US"/>
        </a:p>
      </dgm:t>
    </dgm:pt>
    <dgm:pt modelId="{D63DD2D6-CD8A-4FAE-A40B-23078890F8CE}" type="sibTrans" cxnId="{923A91D2-DABB-437E-B1CE-F99EC5B5CDBA}">
      <dgm:prSet/>
      <dgm:spPr/>
      <dgm:t>
        <a:bodyPr/>
        <a:lstStyle/>
        <a:p>
          <a:endParaRPr lang="en-US"/>
        </a:p>
      </dgm:t>
    </dgm:pt>
    <dgm:pt modelId="{D4799FBB-359E-4898-B0CE-E90D73837288}">
      <dgm:prSet/>
      <dgm:spPr/>
      <dgm:t>
        <a:bodyPr/>
        <a:lstStyle/>
        <a:p>
          <a:r>
            <a:rPr lang="en-US" b="1" dirty="0"/>
            <a:t>Krieg</a:t>
          </a:r>
        </a:p>
      </dgm:t>
    </dgm:pt>
    <dgm:pt modelId="{4C28630A-8965-4F70-A2B8-47420C15903A}" type="parTrans" cxnId="{C3E9A2F7-30CD-41FC-ABAE-12E0508B6250}">
      <dgm:prSet/>
      <dgm:spPr/>
      <dgm:t>
        <a:bodyPr/>
        <a:lstStyle/>
        <a:p>
          <a:endParaRPr lang="en-US"/>
        </a:p>
      </dgm:t>
    </dgm:pt>
    <dgm:pt modelId="{E01A8009-6EE4-40D5-B7F7-2C2931CA22FE}" type="sibTrans" cxnId="{C3E9A2F7-30CD-41FC-ABAE-12E0508B6250}">
      <dgm:prSet/>
      <dgm:spPr/>
      <dgm:t>
        <a:bodyPr/>
        <a:lstStyle/>
        <a:p>
          <a:endParaRPr lang="en-US"/>
        </a:p>
      </dgm:t>
    </dgm:pt>
    <dgm:pt modelId="{5104F285-4B2A-442B-8BB9-A1E64C2551BE}" type="pres">
      <dgm:prSet presAssocID="{86048833-B505-4A6A-B472-57838FBAEB7E}" presName="compositeShape" presStyleCnt="0">
        <dgm:presLayoutVars>
          <dgm:chMax val="7"/>
          <dgm:dir/>
          <dgm:resizeHandles val="exact"/>
        </dgm:presLayoutVars>
      </dgm:prSet>
      <dgm:spPr/>
    </dgm:pt>
    <dgm:pt modelId="{0489BDD8-9858-4465-AD8B-211045409958}" type="pres">
      <dgm:prSet presAssocID="{86048833-B505-4A6A-B472-57838FBAEB7E}" presName="wedge1" presStyleLbl="node1" presStyleIdx="0" presStyleCnt="4"/>
      <dgm:spPr/>
      <dgm:t>
        <a:bodyPr/>
        <a:lstStyle/>
        <a:p>
          <a:endParaRPr lang="de-AT"/>
        </a:p>
      </dgm:t>
    </dgm:pt>
    <dgm:pt modelId="{F08B425F-EF11-47B9-ADF5-15B5E697B7BD}" type="pres">
      <dgm:prSet presAssocID="{86048833-B505-4A6A-B472-57838FBAEB7E}" presName="dummy1a" presStyleCnt="0"/>
      <dgm:spPr/>
    </dgm:pt>
    <dgm:pt modelId="{D0290F61-111A-4B0B-979B-F8D0B859B41D}" type="pres">
      <dgm:prSet presAssocID="{86048833-B505-4A6A-B472-57838FBAEB7E}" presName="dummy1b" presStyleCnt="0"/>
      <dgm:spPr/>
    </dgm:pt>
    <dgm:pt modelId="{4F5852CD-181B-4DC0-93A2-3BE0F5718D98}" type="pres">
      <dgm:prSet presAssocID="{86048833-B505-4A6A-B472-57838FBAEB7E}" presName="wedge1Tx" presStyleLbl="node1" presStyleIdx="0" presStyleCnt="4">
        <dgm:presLayoutVars>
          <dgm:chMax val="0"/>
          <dgm:chPref val="0"/>
          <dgm:bulletEnabled val="1"/>
        </dgm:presLayoutVars>
      </dgm:prSet>
      <dgm:spPr/>
      <dgm:t>
        <a:bodyPr/>
        <a:lstStyle/>
        <a:p>
          <a:endParaRPr lang="de-AT"/>
        </a:p>
      </dgm:t>
    </dgm:pt>
    <dgm:pt modelId="{53A0B85F-B0D9-4D43-B5AF-D969A0F91679}" type="pres">
      <dgm:prSet presAssocID="{86048833-B505-4A6A-B472-57838FBAEB7E}" presName="wedge2" presStyleLbl="node1" presStyleIdx="1" presStyleCnt="4"/>
      <dgm:spPr/>
      <dgm:t>
        <a:bodyPr/>
        <a:lstStyle/>
        <a:p>
          <a:endParaRPr lang="de-AT"/>
        </a:p>
      </dgm:t>
    </dgm:pt>
    <dgm:pt modelId="{73C677F1-ACED-49FD-AC8B-2201C26B61DE}" type="pres">
      <dgm:prSet presAssocID="{86048833-B505-4A6A-B472-57838FBAEB7E}" presName="dummy2a" presStyleCnt="0"/>
      <dgm:spPr/>
    </dgm:pt>
    <dgm:pt modelId="{B578B5DB-5834-4107-933D-5CE43D81C159}" type="pres">
      <dgm:prSet presAssocID="{86048833-B505-4A6A-B472-57838FBAEB7E}" presName="dummy2b" presStyleCnt="0"/>
      <dgm:spPr/>
    </dgm:pt>
    <dgm:pt modelId="{498CF961-935B-4951-BFBB-ACF16FD06D31}" type="pres">
      <dgm:prSet presAssocID="{86048833-B505-4A6A-B472-57838FBAEB7E}" presName="wedge2Tx" presStyleLbl="node1" presStyleIdx="1" presStyleCnt="4">
        <dgm:presLayoutVars>
          <dgm:chMax val="0"/>
          <dgm:chPref val="0"/>
          <dgm:bulletEnabled val="1"/>
        </dgm:presLayoutVars>
      </dgm:prSet>
      <dgm:spPr/>
      <dgm:t>
        <a:bodyPr/>
        <a:lstStyle/>
        <a:p>
          <a:endParaRPr lang="de-AT"/>
        </a:p>
      </dgm:t>
    </dgm:pt>
    <dgm:pt modelId="{3794A654-D833-4DD0-B28A-72FC65D7EA58}" type="pres">
      <dgm:prSet presAssocID="{86048833-B505-4A6A-B472-57838FBAEB7E}" presName="wedge3" presStyleLbl="node1" presStyleIdx="2" presStyleCnt="4"/>
      <dgm:spPr/>
      <dgm:t>
        <a:bodyPr/>
        <a:lstStyle/>
        <a:p>
          <a:endParaRPr lang="de-AT"/>
        </a:p>
      </dgm:t>
    </dgm:pt>
    <dgm:pt modelId="{D19236EE-466C-4A76-A1FD-7D0C513DAE2A}" type="pres">
      <dgm:prSet presAssocID="{86048833-B505-4A6A-B472-57838FBAEB7E}" presName="dummy3a" presStyleCnt="0"/>
      <dgm:spPr/>
    </dgm:pt>
    <dgm:pt modelId="{B72D6935-EB99-4038-AAC6-9DB82DD6EE9E}" type="pres">
      <dgm:prSet presAssocID="{86048833-B505-4A6A-B472-57838FBAEB7E}" presName="dummy3b" presStyleCnt="0"/>
      <dgm:spPr/>
    </dgm:pt>
    <dgm:pt modelId="{BE55C81D-3B26-4575-9697-ED042D50A7E5}" type="pres">
      <dgm:prSet presAssocID="{86048833-B505-4A6A-B472-57838FBAEB7E}" presName="wedge3Tx" presStyleLbl="node1" presStyleIdx="2" presStyleCnt="4">
        <dgm:presLayoutVars>
          <dgm:chMax val="0"/>
          <dgm:chPref val="0"/>
          <dgm:bulletEnabled val="1"/>
        </dgm:presLayoutVars>
      </dgm:prSet>
      <dgm:spPr/>
      <dgm:t>
        <a:bodyPr/>
        <a:lstStyle/>
        <a:p>
          <a:endParaRPr lang="de-AT"/>
        </a:p>
      </dgm:t>
    </dgm:pt>
    <dgm:pt modelId="{AE73D72D-345B-479D-BF91-CDA02CB54440}" type="pres">
      <dgm:prSet presAssocID="{86048833-B505-4A6A-B472-57838FBAEB7E}" presName="wedge4" presStyleLbl="node1" presStyleIdx="3" presStyleCnt="4"/>
      <dgm:spPr/>
      <dgm:t>
        <a:bodyPr/>
        <a:lstStyle/>
        <a:p>
          <a:endParaRPr lang="de-AT"/>
        </a:p>
      </dgm:t>
    </dgm:pt>
    <dgm:pt modelId="{B2CFC62E-7775-4532-936F-53DE4C119CCD}" type="pres">
      <dgm:prSet presAssocID="{86048833-B505-4A6A-B472-57838FBAEB7E}" presName="dummy4a" presStyleCnt="0"/>
      <dgm:spPr/>
    </dgm:pt>
    <dgm:pt modelId="{FB6247A3-21E7-4D45-8111-EC46C966BDE6}" type="pres">
      <dgm:prSet presAssocID="{86048833-B505-4A6A-B472-57838FBAEB7E}" presName="dummy4b" presStyleCnt="0"/>
      <dgm:spPr/>
    </dgm:pt>
    <dgm:pt modelId="{C925D029-8BFF-45E6-9726-39470C0B4D44}" type="pres">
      <dgm:prSet presAssocID="{86048833-B505-4A6A-B472-57838FBAEB7E}" presName="wedge4Tx" presStyleLbl="node1" presStyleIdx="3" presStyleCnt="4">
        <dgm:presLayoutVars>
          <dgm:chMax val="0"/>
          <dgm:chPref val="0"/>
          <dgm:bulletEnabled val="1"/>
        </dgm:presLayoutVars>
      </dgm:prSet>
      <dgm:spPr/>
      <dgm:t>
        <a:bodyPr/>
        <a:lstStyle/>
        <a:p>
          <a:endParaRPr lang="de-AT"/>
        </a:p>
      </dgm:t>
    </dgm:pt>
    <dgm:pt modelId="{289D1D46-06B0-47FC-B141-E06DCBFC786A}" type="pres">
      <dgm:prSet presAssocID="{E538871C-71EE-446C-8D54-20B146F7F278}" presName="arrowWedge1" presStyleLbl="fgSibTrans2D1" presStyleIdx="0" presStyleCnt="4"/>
      <dgm:spPr/>
    </dgm:pt>
    <dgm:pt modelId="{FCF78DBF-9157-4F3F-888E-4A72069B4D45}" type="pres">
      <dgm:prSet presAssocID="{D63DD2D6-CD8A-4FAE-A40B-23078890F8CE}" presName="arrowWedge2" presStyleLbl="fgSibTrans2D1" presStyleIdx="1" presStyleCnt="4" custLinFactNeighborX="986" custLinFactNeighborY="130"/>
      <dgm:spPr/>
    </dgm:pt>
    <dgm:pt modelId="{14308DA7-53CF-4FF5-B459-E95A1B147C72}" type="pres">
      <dgm:prSet presAssocID="{E01A8009-6EE4-40D5-B7F7-2C2931CA22FE}" presName="arrowWedge3" presStyleLbl="fgSibTrans2D1" presStyleIdx="2" presStyleCnt="4"/>
      <dgm:spPr/>
    </dgm:pt>
    <dgm:pt modelId="{03E18739-46CB-494B-8AC9-64488A809CAD}" type="pres">
      <dgm:prSet presAssocID="{2023C022-761C-4207-A353-97A7653DFEAA}" presName="arrowWedge4" presStyleLbl="fgSibTrans2D1" presStyleIdx="3" presStyleCnt="4"/>
      <dgm:spPr/>
    </dgm:pt>
  </dgm:ptLst>
  <dgm:cxnLst>
    <dgm:cxn modelId="{C019863E-27F1-447A-A641-7DA7D18CA271}" type="presOf" srcId="{D4799FBB-359E-4898-B0CE-E90D73837288}" destId="{BE55C81D-3B26-4575-9697-ED042D50A7E5}" srcOrd="1" destOrd="0" presId="urn:microsoft.com/office/officeart/2005/8/layout/cycle8"/>
    <dgm:cxn modelId="{C3E9A2F7-30CD-41FC-ABAE-12E0508B6250}" srcId="{86048833-B505-4A6A-B472-57838FBAEB7E}" destId="{D4799FBB-359E-4898-B0CE-E90D73837288}" srcOrd="2" destOrd="0" parTransId="{4C28630A-8965-4F70-A2B8-47420C15903A}" sibTransId="{E01A8009-6EE4-40D5-B7F7-2C2931CA22FE}"/>
    <dgm:cxn modelId="{6366884F-92BE-49A5-849B-C8922C5842EA}" type="presOf" srcId="{C19BE0FD-118B-41FF-B59A-36EA42AA410A}" destId="{C925D029-8BFF-45E6-9726-39470C0B4D44}" srcOrd="1" destOrd="0" presId="urn:microsoft.com/office/officeart/2005/8/layout/cycle8"/>
    <dgm:cxn modelId="{0AD962EA-D0E8-4E06-B3A4-DA8E028DD805}" type="presOf" srcId="{C19BE0FD-118B-41FF-B59A-36EA42AA410A}" destId="{AE73D72D-345B-479D-BF91-CDA02CB54440}" srcOrd="0" destOrd="0" presId="urn:microsoft.com/office/officeart/2005/8/layout/cycle8"/>
    <dgm:cxn modelId="{2DFB4D4A-2953-4BE0-946C-A6CC62AC8A9C}" type="presOf" srcId="{D4799FBB-359E-4898-B0CE-E90D73837288}" destId="{3794A654-D833-4DD0-B28A-72FC65D7EA58}" srcOrd="0" destOrd="0" presId="urn:microsoft.com/office/officeart/2005/8/layout/cycle8"/>
    <dgm:cxn modelId="{E9C721C5-5FB5-4A26-A6B0-A932A68D0116}" type="presOf" srcId="{DE22CAE4-D920-4622-AD8C-CE5C46392EA7}" destId="{4F5852CD-181B-4DC0-93A2-3BE0F5718D98}" srcOrd="1" destOrd="0" presId="urn:microsoft.com/office/officeart/2005/8/layout/cycle8"/>
    <dgm:cxn modelId="{5F33B363-408A-4278-872B-7F872369EE2E}" type="presOf" srcId="{A7F0F64C-FC05-4C63-A27E-FB39EDEA2EF9}" destId="{53A0B85F-B0D9-4D43-B5AF-D969A0F91679}" srcOrd="0" destOrd="0" presId="urn:microsoft.com/office/officeart/2005/8/layout/cycle8"/>
    <dgm:cxn modelId="{25985E4E-51C5-4F29-AD82-E3F24CE63BE2}" type="presOf" srcId="{A7F0F64C-FC05-4C63-A27E-FB39EDEA2EF9}" destId="{498CF961-935B-4951-BFBB-ACF16FD06D31}" srcOrd="1" destOrd="0" presId="urn:microsoft.com/office/officeart/2005/8/layout/cycle8"/>
    <dgm:cxn modelId="{4CCAEADD-CCE5-46C2-A793-085A25105B66}" type="presOf" srcId="{DE22CAE4-D920-4622-AD8C-CE5C46392EA7}" destId="{0489BDD8-9858-4465-AD8B-211045409958}" srcOrd="0" destOrd="0" presId="urn:microsoft.com/office/officeart/2005/8/layout/cycle8"/>
    <dgm:cxn modelId="{923A91D2-DABB-437E-B1CE-F99EC5B5CDBA}" srcId="{86048833-B505-4A6A-B472-57838FBAEB7E}" destId="{A7F0F64C-FC05-4C63-A27E-FB39EDEA2EF9}" srcOrd="1" destOrd="0" parTransId="{826876DE-00E1-4665-89B4-4CE085ECA0E6}" sibTransId="{D63DD2D6-CD8A-4FAE-A40B-23078890F8CE}"/>
    <dgm:cxn modelId="{D02635AD-9E12-42E8-9937-19502261CF19}" srcId="{86048833-B505-4A6A-B472-57838FBAEB7E}" destId="{C19BE0FD-118B-41FF-B59A-36EA42AA410A}" srcOrd="3" destOrd="0" parTransId="{2A332295-B0CD-4514-AB49-060CB8C08753}" sibTransId="{2023C022-761C-4207-A353-97A7653DFEAA}"/>
    <dgm:cxn modelId="{6FDDF1CE-11FF-4543-8C2A-C02A4F6639B1}" srcId="{86048833-B505-4A6A-B472-57838FBAEB7E}" destId="{DE22CAE4-D920-4622-AD8C-CE5C46392EA7}" srcOrd="0" destOrd="0" parTransId="{88D35EF2-9823-4310-B83A-49E685A9F4BE}" sibTransId="{E538871C-71EE-446C-8D54-20B146F7F278}"/>
    <dgm:cxn modelId="{0775B373-6E00-47EF-95CA-AEC8C610AE86}" type="presOf" srcId="{86048833-B505-4A6A-B472-57838FBAEB7E}" destId="{5104F285-4B2A-442B-8BB9-A1E64C2551BE}" srcOrd="0" destOrd="0" presId="urn:microsoft.com/office/officeart/2005/8/layout/cycle8"/>
    <dgm:cxn modelId="{3D07D38C-151A-45F2-A1B0-E82AA8B1E328}" type="presParOf" srcId="{5104F285-4B2A-442B-8BB9-A1E64C2551BE}" destId="{0489BDD8-9858-4465-AD8B-211045409958}" srcOrd="0" destOrd="0" presId="urn:microsoft.com/office/officeart/2005/8/layout/cycle8"/>
    <dgm:cxn modelId="{90B2B116-BC10-46EB-81A6-330C43A51A0F}" type="presParOf" srcId="{5104F285-4B2A-442B-8BB9-A1E64C2551BE}" destId="{F08B425F-EF11-47B9-ADF5-15B5E697B7BD}" srcOrd="1" destOrd="0" presId="urn:microsoft.com/office/officeart/2005/8/layout/cycle8"/>
    <dgm:cxn modelId="{EADABCA9-429B-45EA-830C-B6AEBE2DC4A9}" type="presParOf" srcId="{5104F285-4B2A-442B-8BB9-A1E64C2551BE}" destId="{D0290F61-111A-4B0B-979B-F8D0B859B41D}" srcOrd="2" destOrd="0" presId="urn:microsoft.com/office/officeart/2005/8/layout/cycle8"/>
    <dgm:cxn modelId="{2A184270-3B54-4772-89D3-74BC46161212}" type="presParOf" srcId="{5104F285-4B2A-442B-8BB9-A1E64C2551BE}" destId="{4F5852CD-181B-4DC0-93A2-3BE0F5718D98}" srcOrd="3" destOrd="0" presId="urn:microsoft.com/office/officeart/2005/8/layout/cycle8"/>
    <dgm:cxn modelId="{1772C0F8-C349-4F84-9F20-0ED2561F4820}" type="presParOf" srcId="{5104F285-4B2A-442B-8BB9-A1E64C2551BE}" destId="{53A0B85F-B0D9-4D43-B5AF-D969A0F91679}" srcOrd="4" destOrd="0" presId="urn:microsoft.com/office/officeart/2005/8/layout/cycle8"/>
    <dgm:cxn modelId="{F44AF029-15C3-45FE-B411-CD99C623B479}" type="presParOf" srcId="{5104F285-4B2A-442B-8BB9-A1E64C2551BE}" destId="{73C677F1-ACED-49FD-AC8B-2201C26B61DE}" srcOrd="5" destOrd="0" presId="urn:microsoft.com/office/officeart/2005/8/layout/cycle8"/>
    <dgm:cxn modelId="{30EAF686-3801-4A2F-BD8D-FCD0811521D4}" type="presParOf" srcId="{5104F285-4B2A-442B-8BB9-A1E64C2551BE}" destId="{B578B5DB-5834-4107-933D-5CE43D81C159}" srcOrd="6" destOrd="0" presId="urn:microsoft.com/office/officeart/2005/8/layout/cycle8"/>
    <dgm:cxn modelId="{C2B53150-CEB7-4E0F-8B54-9A2D0589A574}" type="presParOf" srcId="{5104F285-4B2A-442B-8BB9-A1E64C2551BE}" destId="{498CF961-935B-4951-BFBB-ACF16FD06D31}" srcOrd="7" destOrd="0" presId="urn:microsoft.com/office/officeart/2005/8/layout/cycle8"/>
    <dgm:cxn modelId="{5EA045BB-B4D8-4F59-A2E9-B825DD7D69C8}" type="presParOf" srcId="{5104F285-4B2A-442B-8BB9-A1E64C2551BE}" destId="{3794A654-D833-4DD0-B28A-72FC65D7EA58}" srcOrd="8" destOrd="0" presId="urn:microsoft.com/office/officeart/2005/8/layout/cycle8"/>
    <dgm:cxn modelId="{E82AAC9E-FBF7-4750-8699-AA766EB82170}" type="presParOf" srcId="{5104F285-4B2A-442B-8BB9-A1E64C2551BE}" destId="{D19236EE-466C-4A76-A1FD-7D0C513DAE2A}" srcOrd="9" destOrd="0" presId="urn:microsoft.com/office/officeart/2005/8/layout/cycle8"/>
    <dgm:cxn modelId="{F78F231C-4340-4765-B04B-9F118EA9FCBF}" type="presParOf" srcId="{5104F285-4B2A-442B-8BB9-A1E64C2551BE}" destId="{B72D6935-EB99-4038-AAC6-9DB82DD6EE9E}" srcOrd="10" destOrd="0" presId="urn:microsoft.com/office/officeart/2005/8/layout/cycle8"/>
    <dgm:cxn modelId="{75F6B5EA-6D4F-45B2-AFC7-A68956CA9448}" type="presParOf" srcId="{5104F285-4B2A-442B-8BB9-A1E64C2551BE}" destId="{BE55C81D-3B26-4575-9697-ED042D50A7E5}" srcOrd="11" destOrd="0" presId="urn:microsoft.com/office/officeart/2005/8/layout/cycle8"/>
    <dgm:cxn modelId="{EDAAD125-488F-4345-900E-3E15BA4EF80D}" type="presParOf" srcId="{5104F285-4B2A-442B-8BB9-A1E64C2551BE}" destId="{AE73D72D-345B-479D-BF91-CDA02CB54440}" srcOrd="12" destOrd="0" presId="urn:microsoft.com/office/officeart/2005/8/layout/cycle8"/>
    <dgm:cxn modelId="{26A925FC-D94F-4FBC-A7EE-110CF3968F37}" type="presParOf" srcId="{5104F285-4B2A-442B-8BB9-A1E64C2551BE}" destId="{B2CFC62E-7775-4532-936F-53DE4C119CCD}" srcOrd="13" destOrd="0" presId="urn:microsoft.com/office/officeart/2005/8/layout/cycle8"/>
    <dgm:cxn modelId="{379717C2-2C15-483D-9055-2CA94A983046}" type="presParOf" srcId="{5104F285-4B2A-442B-8BB9-A1E64C2551BE}" destId="{FB6247A3-21E7-4D45-8111-EC46C966BDE6}" srcOrd="14" destOrd="0" presId="urn:microsoft.com/office/officeart/2005/8/layout/cycle8"/>
    <dgm:cxn modelId="{125C2DB0-0C3D-4192-9499-7B29A11A8CC5}" type="presParOf" srcId="{5104F285-4B2A-442B-8BB9-A1E64C2551BE}" destId="{C925D029-8BFF-45E6-9726-39470C0B4D44}" srcOrd="15" destOrd="0" presId="urn:microsoft.com/office/officeart/2005/8/layout/cycle8"/>
    <dgm:cxn modelId="{E3169CA1-A68A-4359-9275-378C5D441DBA}" type="presParOf" srcId="{5104F285-4B2A-442B-8BB9-A1E64C2551BE}" destId="{289D1D46-06B0-47FC-B141-E06DCBFC786A}" srcOrd="16" destOrd="0" presId="urn:microsoft.com/office/officeart/2005/8/layout/cycle8"/>
    <dgm:cxn modelId="{B5F8ED86-0FD4-47AE-8284-4DDF5A6E466D}" type="presParOf" srcId="{5104F285-4B2A-442B-8BB9-A1E64C2551BE}" destId="{FCF78DBF-9157-4F3F-888E-4A72069B4D45}" srcOrd="17" destOrd="0" presId="urn:microsoft.com/office/officeart/2005/8/layout/cycle8"/>
    <dgm:cxn modelId="{29032351-2751-4073-93DE-001D5A10ED32}" type="presParOf" srcId="{5104F285-4B2A-442B-8BB9-A1E64C2551BE}" destId="{14308DA7-53CF-4FF5-B459-E95A1B147C72}" srcOrd="18" destOrd="0" presId="urn:microsoft.com/office/officeart/2005/8/layout/cycle8"/>
    <dgm:cxn modelId="{D8C780F1-2CE7-401E-97DF-1096993F0092}" type="presParOf" srcId="{5104F285-4B2A-442B-8BB9-A1E64C2551BE}" destId="{03E18739-46CB-494B-8AC9-64488A809CAD}" srcOrd="19" destOrd="0" presId="urn:microsoft.com/office/officeart/2005/8/layout/cycle8"/>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048833-B505-4A6A-B472-57838FBAEB7E}" type="doc">
      <dgm:prSet loTypeId="urn:microsoft.com/office/officeart/2005/8/layout/cycle8" loCatId="cycle" qsTypeId="urn:microsoft.com/office/officeart/2005/8/quickstyle/simple1" qsCatId="simple" csTypeId="urn:microsoft.com/office/officeart/2005/8/colors/colorful5" csCatId="colorful" phldr="1"/>
      <dgm:spPr/>
    </dgm:pt>
    <dgm:pt modelId="{DE22CAE4-D920-4622-AD8C-CE5C46392EA7}">
      <dgm:prSet phldrT="[Text]"/>
      <dgm:spPr/>
      <dgm:t>
        <a:bodyPr/>
        <a:lstStyle/>
        <a:p>
          <a:r>
            <a:rPr lang="en-US" b="1" dirty="0"/>
            <a:t>De-</a:t>
          </a:r>
        </a:p>
        <a:p>
          <a:r>
            <a:rPr lang="en-US" b="1" dirty="0" err="1"/>
            <a:t>strukturiert</a:t>
          </a:r>
          <a:endParaRPr lang="en-US" b="1" dirty="0"/>
        </a:p>
      </dgm:t>
    </dgm:pt>
    <dgm:pt modelId="{88D35EF2-9823-4310-B83A-49E685A9F4BE}" type="parTrans" cxnId="{6FDDF1CE-11FF-4543-8C2A-C02A4F6639B1}">
      <dgm:prSet/>
      <dgm:spPr/>
      <dgm:t>
        <a:bodyPr/>
        <a:lstStyle/>
        <a:p>
          <a:endParaRPr lang="en-US"/>
        </a:p>
      </dgm:t>
    </dgm:pt>
    <dgm:pt modelId="{E538871C-71EE-446C-8D54-20B146F7F278}" type="sibTrans" cxnId="{6FDDF1CE-11FF-4543-8C2A-C02A4F6639B1}">
      <dgm:prSet/>
      <dgm:spPr/>
      <dgm:t>
        <a:bodyPr/>
        <a:lstStyle/>
        <a:p>
          <a:endParaRPr lang="en-US"/>
        </a:p>
      </dgm:t>
    </dgm:pt>
    <dgm:pt modelId="{A7F0F64C-FC05-4C63-A27E-FB39EDEA2EF9}">
      <dgm:prSet custT="1"/>
      <dgm:spPr/>
      <dgm:t>
        <a:bodyPr/>
        <a:lstStyle/>
        <a:p>
          <a:r>
            <a:rPr lang="en-US" sz="1100" b="1" dirty="0" err="1"/>
            <a:t>Kon-struktiv</a:t>
          </a:r>
          <a:endParaRPr lang="en-US" sz="1100" b="1" dirty="0"/>
        </a:p>
      </dgm:t>
    </dgm:pt>
    <dgm:pt modelId="{826876DE-00E1-4665-89B4-4CE085ECA0E6}" type="parTrans" cxnId="{923A91D2-DABB-437E-B1CE-F99EC5B5CDBA}">
      <dgm:prSet/>
      <dgm:spPr/>
      <dgm:t>
        <a:bodyPr/>
        <a:lstStyle/>
        <a:p>
          <a:endParaRPr lang="en-US"/>
        </a:p>
      </dgm:t>
    </dgm:pt>
    <dgm:pt modelId="{D63DD2D6-CD8A-4FAE-A40B-23078890F8CE}" type="sibTrans" cxnId="{923A91D2-DABB-437E-B1CE-F99EC5B5CDBA}">
      <dgm:prSet/>
      <dgm:spPr/>
      <dgm:t>
        <a:bodyPr/>
        <a:lstStyle/>
        <a:p>
          <a:endParaRPr lang="en-US"/>
        </a:p>
      </dgm:t>
    </dgm:pt>
    <dgm:pt modelId="{5104F285-4B2A-442B-8BB9-A1E64C2551BE}" type="pres">
      <dgm:prSet presAssocID="{86048833-B505-4A6A-B472-57838FBAEB7E}" presName="compositeShape" presStyleCnt="0">
        <dgm:presLayoutVars>
          <dgm:chMax val="7"/>
          <dgm:dir/>
          <dgm:resizeHandles val="exact"/>
        </dgm:presLayoutVars>
      </dgm:prSet>
      <dgm:spPr/>
    </dgm:pt>
    <dgm:pt modelId="{0489BDD8-9858-4465-AD8B-211045409958}" type="pres">
      <dgm:prSet presAssocID="{86048833-B505-4A6A-B472-57838FBAEB7E}" presName="wedge1" presStyleLbl="node1" presStyleIdx="0" presStyleCnt="2"/>
      <dgm:spPr/>
      <dgm:t>
        <a:bodyPr/>
        <a:lstStyle/>
        <a:p>
          <a:endParaRPr lang="de-AT"/>
        </a:p>
      </dgm:t>
    </dgm:pt>
    <dgm:pt modelId="{F08B425F-EF11-47B9-ADF5-15B5E697B7BD}" type="pres">
      <dgm:prSet presAssocID="{86048833-B505-4A6A-B472-57838FBAEB7E}" presName="dummy1a" presStyleCnt="0"/>
      <dgm:spPr/>
    </dgm:pt>
    <dgm:pt modelId="{D0290F61-111A-4B0B-979B-F8D0B859B41D}" type="pres">
      <dgm:prSet presAssocID="{86048833-B505-4A6A-B472-57838FBAEB7E}" presName="dummy1b" presStyleCnt="0"/>
      <dgm:spPr/>
    </dgm:pt>
    <dgm:pt modelId="{4F5852CD-181B-4DC0-93A2-3BE0F5718D98}" type="pres">
      <dgm:prSet presAssocID="{86048833-B505-4A6A-B472-57838FBAEB7E}" presName="wedge1Tx" presStyleLbl="node1" presStyleIdx="0" presStyleCnt="2">
        <dgm:presLayoutVars>
          <dgm:chMax val="0"/>
          <dgm:chPref val="0"/>
          <dgm:bulletEnabled val="1"/>
        </dgm:presLayoutVars>
      </dgm:prSet>
      <dgm:spPr/>
      <dgm:t>
        <a:bodyPr/>
        <a:lstStyle/>
        <a:p>
          <a:endParaRPr lang="de-AT"/>
        </a:p>
      </dgm:t>
    </dgm:pt>
    <dgm:pt modelId="{53A0B85F-B0D9-4D43-B5AF-D969A0F91679}" type="pres">
      <dgm:prSet presAssocID="{86048833-B505-4A6A-B472-57838FBAEB7E}" presName="wedge2" presStyleLbl="node1" presStyleIdx="1" presStyleCnt="2"/>
      <dgm:spPr/>
      <dgm:t>
        <a:bodyPr/>
        <a:lstStyle/>
        <a:p>
          <a:endParaRPr lang="de-AT"/>
        </a:p>
      </dgm:t>
    </dgm:pt>
    <dgm:pt modelId="{73C677F1-ACED-49FD-AC8B-2201C26B61DE}" type="pres">
      <dgm:prSet presAssocID="{86048833-B505-4A6A-B472-57838FBAEB7E}" presName="dummy2a" presStyleCnt="0"/>
      <dgm:spPr/>
    </dgm:pt>
    <dgm:pt modelId="{B578B5DB-5834-4107-933D-5CE43D81C159}" type="pres">
      <dgm:prSet presAssocID="{86048833-B505-4A6A-B472-57838FBAEB7E}" presName="dummy2b" presStyleCnt="0"/>
      <dgm:spPr/>
    </dgm:pt>
    <dgm:pt modelId="{498CF961-935B-4951-BFBB-ACF16FD06D31}" type="pres">
      <dgm:prSet presAssocID="{86048833-B505-4A6A-B472-57838FBAEB7E}" presName="wedge2Tx" presStyleLbl="node1" presStyleIdx="1" presStyleCnt="2">
        <dgm:presLayoutVars>
          <dgm:chMax val="0"/>
          <dgm:chPref val="0"/>
          <dgm:bulletEnabled val="1"/>
        </dgm:presLayoutVars>
      </dgm:prSet>
      <dgm:spPr/>
      <dgm:t>
        <a:bodyPr/>
        <a:lstStyle/>
        <a:p>
          <a:endParaRPr lang="de-AT"/>
        </a:p>
      </dgm:t>
    </dgm:pt>
    <dgm:pt modelId="{289D1D46-06B0-47FC-B141-E06DCBFC786A}" type="pres">
      <dgm:prSet presAssocID="{E538871C-71EE-446C-8D54-20B146F7F278}" presName="arrowWedge1" presStyleLbl="fgSibTrans2D1" presStyleIdx="0" presStyleCnt="2"/>
      <dgm:spPr/>
    </dgm:pt>
    <dgm:pt modelId="{FCF78DBF-9157-4F3F-888E-4A72069B4D45}" type="pres">
      <dgm:prSet presAssocID="{D63DD2D6-CD8A-4FAE-A40B-23078890F8CE}" presName="arrowWedge2" presStyleLbl="fgSibTrans2D1" presStyleIdx="1" presStyleCnt="2"/>
      <dgm:spPr/>
    </dgm:pt>
  </dgm:ptLst>
  <dgm:cxnLst>
    <dgm:cxn modelId="{5F33B363-408A-4278-872B-7F872369EE2E}" type="presOf" srcId="{A7F0F64C-FC05-4C63-A27E-FB39EDEA2EF9}" destId="{53A0B85F-B0D9-4D43-B5AF-D969A0F91679}" srcOrd="0" destOrd="0" presId="urn:microsoft.com/office/officeart/2005/8/layout/cycle8"/>
    <dgm:cxn modelId="{25985E4E-51C5-4F29-AD82-E3F24CE63BE2}" type="presOf" srcId="{A7F0F64C-FC05-4C63-A27E-FB39EDEA2EF9}" destId="{498CF961-935B-4951-BFBB-ACF16FD06D31}" srcOrd="1" destOrd="0" presId="urn:microsoft.com/office/officeart/2005/8/layout/cycle8"/>
    <dgm:cxn modelId="{E9C721C5-5FB5-4A26-A6B0-A932A68D0116}" type="presOf" srcId="{DE22CAE4-D920-4622-AD8C-CE5C46392EA7}" destId="{4F5852CD-181B-4DC0-93A2-3BE0F5718D98}" srcOrd="1" destOrd="0" presId="urn:microsoft.com/office/officeart/2005/8/layout/cycle8"/>
    <dgm:cxn modelId="{6FDDF1CE-11FF-4543-8C2A-C02A4F6639B1}" srcId="{86048833-B505-4A6A-B472-57838FBAEB7E}" destId="{DE22CAE4-D920-4622-AD8C-CE5C46392EA7}" srcOrd="0" destOrd="0" parTransId="{88D35EF2-9823-4310-B83A-49E685A9F4BE}" sibTransId="{E538871C-71EE-446C-8D54-20B146F7F278}"/>
    <dgm:cxn modelId="{0775B373-6E00-47EF-95CA-AEC8C610AE86}" type="presOf" srcId="{86048833-B505-4A6A-B472-57838FBAEB7E}" destId="{5104F285-4B2A-442B-8BB9-A1E64C2551BE}" srcOrd="0" destOrd="0" presId="urn:microsoft.com/office/officeart/2005/8/layout/cycle8"/>
    <dgm:cxn modelId="{4CCAEADD-CCE5-46C2-A793-085A25105B66}" type="presOf" srcId="{DE22CAE4-D920-4622-AD8C-CE5C46392EA7}" destId="{0489BDD8-9858-4465-AD8B-211045409958}" srcOrd="0" destOrd="0" presId="urn:microsoft.com/office/officeart/2005/8/layout/cycle8"/>
    <dgm:cxn modelId="{923A91D2-DABB-437E-B1CE-F99EC5B5CDBA}" srcId="{86048833-B505-4A6A-B472-57838FBAEB7E}" destId="{A7F0F64C-FC05-4C63-A27E-FB39EDEA2EF9}" srcOrd="1" destOrd="0" parTransId="{826876DE-00E1-4665-89B4-4CE085ECA0E6}" sibTransId="{D63DD2D6-CD8A-4FAE-A40B-23078890F8CE}"/>
    <dgm:cxn modelId="{3D07D38C-151A-45F2-A1B0-E82AA8B1E328}" type="presParOf" srcId="{5104F285-4B2A-442B-8BB9-A1E64C2551BE}" destId="{0489BDD8-9858-4465-AD8B-211045409958}" srcOrd="0" destOrd="0" presId="urn:microsoft.com/office/officeart/2005/8/layout/cycle8"/>
    <dgm:cxn modelId="{90B2B116-BC10-46EB-81A6-330C43A51A0F}" type="presParOf" srcId="{5104F285-4B2A-442B-8BB9-A1E64C2551BE}" destId="{F08B425F-EF11-47B9-ADF5-15B5E697B7BD}" srcOrd="1" destOrd="0" presId="urn:microsoft.com/office/officeart/2005/8/layout/cycle8"/>
    <dgm:cxn modelId="{EADABCA9-429B-45EA-830C-B6AEBE2DC4A9}" type="presParOf" srcId="{5104F285-4B2A-442B-8BB9-A1E64C2551BE}" destId="{D0290F61-111A-4B0B-979B-F8D0B859B41D}" srcOrd="2" destOrd="0" presId="urn:microsoft.com/office/officeart/2005/8/layout/cycle8"/>
    <dgm:cxn modelId="{2A184270-3B54-4772-89D3-74BC46161212}" type="presParOf" srcId="{5104F285-4B2A-442B-8BB9-A1E64C2551BE}" destId="{4F5852CD-181B-4DC0-93A2-3BE0F5718D98}" srcOrd="3" destOrd="0" presId="urn:microsoft.com/office/officeart/2005/8/layout/cycle8"/>
    <dgm:cxn modelId="{1772C0F8-C349-4F84-9F20-0ED2561F4820}" type="presParOf" srcId="{5104F285-4B2A-442B-8BB9-A1E64C2551BE}" destId="{53A0B85F-B0D9-4D43-B5AF-D969A0F91679}" srcOrd="4" destOrd="0" presId="urn:microsoft.com/office/officeart/2005/8/layout/cycle8"/>
    <dgm:cxn modelId="{F44AF029-15C3-45FE-B411-CD99C623B479}" type="presParOf" srcId="{5104F285-4B2A-442B-8BB9-A1E64C2551BE}" destId="{73C677F1-ACED-49FD-AC8B-2201C26B61DE}" srcOrd="5" destOrd="0" presId="urn:microsoft.com/office/officeart/2005/8/layout/cycle8"/>
    <dgm:cxn modelId="{30EAF686-3801-4A2F-BD8D-FCD0811521D4}" type="presParOf" srcId="{5104F285-4B2A-442B-8BB9-A1E64C2551BE}" destId="{B578B5DB-5834-4107-933D-5CE43D81C159}" srcOrd="6" destOrd="0" presId="urn:microsoft.com/office/officeart/2005/8/layout/cycle8"/>
    <dgm:cxn modelId="{C2B53150-CEB7-4E0F-8B54-9A2D0589A574}" type="presParOf" srcId="{5104F285-4B2A-442B-8BB9-A1E64C2551BE}" destId="{498CF961-935B-4951-BFBB-ACF16FD06D31}" srcOrd="7" destOrd="0" presId="urn:microsoft.com/office/officeart/2005/8/layout/cycle8"/>
    <dgm:cxn modelId="{E3169CA1-A68A-4359-9275-378C5D441DBA}" type="presParOf" srcId="{5104F285-4B2A-442B-8BB9-A1E64C2551BE}" destId="{289D1D46-06B0-47FC-B141-E06DCBFC786A}" srcOrd="8" destOrd="0" presId="urn:microsoft.com/office/officeart/2005/8/layout/cycle8"/>
    <dgm:cxn modelId="{B5F8ED86-0FD4-47AE-8284-4DDF5A6E466D}" type="presParOf" srcId="{5104F285-4B2A-442B-8BB9-A1E64C2551BE}" destId="{FCF78DBF-9157-4F3F-888E-4A72069B4D45}" srcOrd="9" destOrd="0" presId="urn:microsoft.com/office/officeart/2005/8/layout/cycle8"/>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048833-B505-4A6A-B472-57838FBAEB7E}" type="doc">
      <dgm:prSet loTypeId="urn:microsoft.com/office/officeart/2005/8/layout/cycle8" loCatId="cycle" qsTypeId="urn:microsoft.com/office/officeart/2005/8/quickstyle/simple1" qsCatId="simple" csTypeId="urn:microsoft.com/office/officeart/2005/8/colors/colorful5" csCatId="colorful" phldr="1"/>
      <dgm:spPr/>
    </dgm:pt>
    <dgm:pt modelId="{DE22CAE4-D920-4622-AD8C-CE5C46392EA7}">
      <dgm:prSet phldrT="[Text]"/>
      <dgm:spPr/>
      <dgm:t>
        <a:bodyPr/>
        <a:lstStyle/>
        <a:p>
          <a:r>
            <a:rPr lang="en-US" b="1" dirty="0"/>
            <a:t>Latent</a:t>
          </a:r>
        </a:p>
      </dgm:t>
    </dgm:pt>
    <dgm:pt modelId="{88D35EF2-9823-4310-B83A-49E685A9F4BE}" type="parTrans" cxnId="{6FDDF1CE-11FF-4543-8C2A-C02A4F6639B1}">
      <dgm:prSet/>
      <dgm:spPr/>
      <dgm:t>
        <a:bodyPr/>
        <a:lstStyle/>
        <a:p>
          <a:endParaRPr lang="en-US"/>
        </a:p>
      </dgm:t>
    </dgm:pt>
    <dgm:pt modelId="{E538871C-71EE-446C-8D54-20B146F7F278}" type="sibTrans" cxnId="{6FDDF1CE-11FF-4543-8C2A-C02A4F6639B1}">
      <dgm:prSet/>
      <dgm:spPr/>
      <dgm:t>
        <a:bodyPr/>
        <a:lstStyle/>
        <a:p>
          <a:endParaRPr lang="en-US"/>
        </a:p>
      </dgm:t>
    </dgm:pt>
    <dgm:pt modelId="{A7F0F64C-FC05-4C63-A27E-FB39EDEA2EF9}">
      <dgm:prSet/>
      <dgm:spPr/>
      <dgm:t>
        <a:bodyPr/>
        <a:lstStyle/>
        <a:p>
          <a:r>
            <a:rPr lang="en-US" b="1" dirty="0"/>
            <a:t>Manifest</a:t>
          </a:r>
        </a:p>
      </dgm:t>
    </dgm:pt>
    <dgm:pt modelId="{826876DE-00E1-4665-89B4-4CE085ECA0E6}" type="parTrans" cxnId="{923A91D2-DABB-437E-B1CE-F99EC5B5CDBA}">
      <dgm:prSet/>
      <dgm:spPr/>
      <dgm:t>
        <a:bodyPr/>
        <a:lstStyle/>
        <a:p>
          <a:endParaRPr lang="en-US"/>
        </a:p>
      </dgm:t>
    </dgm:pt>
    <dgm:pt modelId="{D63DD2D6-CD8A-4FAE-A40B-23078890F8CE}" type="sibTrans" cxnId="{923A91D2-DABB-437E-B1CE-F99EC5B5CDBA}">
      <dgm:prSet/>
      <dgm:spPr/>
      <dgm:t>
        <a:bodyPr/>
        <a:lstStyle/>
        <a:p>
          <a:endParaRPr lang="en-US"/>
        </a:p>
      </dgm:t>
    </dgm:pt>
    <dgm:pt modelId="{5104F285-4B2A-442B-8BB9-A1E64C2551BE}" type="pres">
      <dgm:prSet presAssocID="{86048833-B505-4A6A-B472-57838FBAEB7E}" presName="compositeShape" presStyleCnt="0">
        <dgm:presLayoutVars>
          <dgm:chMax val="7"/>
          <dgm:dir/>
          <dgm:resizeHandles val="exact"/>
        </dgm:presLayoutVars>
      </dgm:prSet>
      <dgm:spPr/>
    </dgm:pt>
    <dgm:pt modelId="{0489BDD8-9858-4465-AD8B-211045409958}" type="pres">
      <dgm:prSet presAssocID="{86048833-B505-4A6A-B472-57838FBAEB7E}" presName="wedge1" presStyleLbl="node1" presStyleIdx="0" presStyleCnt="2"/>
      <dgm:spPr/>
      <dgm:t>
        <a:bodyPr/>
        <a:lstStyle/>
        <a:p>
          <a:endParaRPr lang="de-AT"/>
        </a:p>
      </dgm:t>
    </dgm:pt>
    <dgm:pt modelId="{F08B425F-EF11-47B9-ADF5-15B5E697B7BD}" type="pres">
      <dgm:prSet presAssocID="{86048833-B505-4A6A-B472-57838FBAEB7E}" presName="dummy1a" presStyleCnt="0"/>
      <dgm:spPr/>
    </dgm:pt>
    <dgm:pt modelId="{D0290F61-111A-4B0B-979B-F8D0B859B41D}" type="pres">
      <dgm:prSet presAssocID="{86048833-B505-4A6A-B472-57838FBAEB7E}" presName="dummy1b" presStyleCnt="0"/>
      <dgm:spPr/>
    </dgm:pt>
    <dgm:pt modelId="{4F5852CD-181B-4DC0-93A2-3BE0F5718D98}" type="pres">
      <dgm:prSet presAssocID="{86048833-B505-4A6A-B472-57838FBAEB7E}" presName="wedge1Tx" presStyleLbl="node1" presStyleIdx="0" presStyleCnt="2">
        <dgm:presLayoutVars>
          <dgm:chMax val="0"/>
          <dgm:chPref val="0"/>
          <dgm:bulletEnabled val="1"/>
        </dgm:presLayoutVars>
      </dgm:prSet>
      <dgm:spPr/>
      <dgm:t>
        <a:bodyPr/>
        <a:lstStyle/>
        <a:p>
          <a:endParaRPr lang="de-AT"/>
        </a:p>
      </dgm:t>
    </dgm:pt>
    <dgm:pt modelId="{53A0B85F-B0D9-4D43-B5AF-D969A0F91679}" type="pres">
      <dgm:prSet presAssocID="{86048833-B505-4A6A-B472-57838FBAEB7E}" presName="wedge2" presStyleLbl="node1" presStyleIdx="1" presStyleCnt="2"/>
      <dgm:spPr/>
      <dgm:t>
        <a:bodyPr/>
        <a:lstStyle/>
        <a:p>
          <a:endParaRPr lang="de-AT"/>
        </a:p>
      </dgm:t>
    </dgm:pt>
    <dgm:pt modelId="{73C677F1-ACED-49FD-AC8B-2201C26B61DE}" type="pres">
      <dgm:prSet presAssocID="{86048833-B505-4A6A-B472-57838FBAEB7E}" presName="dummy2a" presStyleCnt="0"/>
      <dgm:spPr/>
    </dgm:pt>
    <dgm:pt modelId="{B578B5DB-5834-4107-933D-5CE43D81C159}" type="pres">
      <dgm:prSet presAssocID="{86048833-B505-4A6A-B472-57838FBAEB7E}" presName="dummy2b" presStyleCnt="0"/>
      <dgm:spPr/>
    </dgm:pt>
    <dgm:pt modelId="{498CF961-935B-4951-BFBB-ACF16FD06D31}" type="pres">
      <dgm:prSet presAssocID="{86048833-B505-4A6A-B472-57838FBAEB7E}" presName="wedge2Tx" presStyleLbl="node1" presStyleIdx="1" presStyleCnt="2">
        <dgm:presLayoutVars>
          <dgm:chMax val="0"/>
          <dgm:chPref val="0"/>
          <dgm:bulletEnabled val="1"/>
        </dgm:presLayoutVars>
      </dgm:prSet>
      <dgm:spPr/>
      <dgm:t>
        <a:bodyPr/>
        <a:lstStyle/>
        <a:p>
          <a:endParaRPr lang="de-AT"/>
        </a:p>
      </dgm:t>
    </dgm:pt>
    <dgm:pt modelId="{289D1D46-06B0-47FC-B141-E06DCBFC786A}" type="pres">
      <dgm:prSet presAssocID="{E538871C-71EE-446C-8D54-20B146F7F278}" presName="arrowWedge1" presStyleLbl="fgSibTrans2D1" presStyleIdx="0" presStyleCnt="2"/>
      <dgm:spPr/>
    </dgm:pt>
    <dgm:pt modelId="{FCF78DBF-9157-4F3F-888E-4A72069B4D45}" type="pres">
      <dgm:prSet presAssocID="{D63DD2D6-CD8A-4FAE-A40B-23078890F8CE}" presName="arrowWedge2" presStyleLbl="fgSibTrans2D1" presStyleIdx="1" presStyleCnt="2"/>
      <dgm:spPr/>
    </dgm:pt>
  </dgm:ptLst>
  <dgm:cxnLst>
    <dgm:cxn modelId="{5F33B363-408A-4278-872B-7F872369EE2E}" type="presOf" srcId="{A7F0F64C-FC05-4C63-A27E-FB39EDEA2EF9}" destId="{53A0B85F-B0D9-4D43-B5AF-D969A0F91679}" srcOrd="0" destOrd="0" presId="urn:microsoft.com/office/officeart/2005/8/layout/cycle8"/>
    <dgm:cxn modelId="{25985E4E-51C5-4F29-AD82-E3F24CE63BE2}" type="presOf" srcId="{A7F0F64C-FC05-4C63-A27E-FB39EDEA2EF9}" destId="{498CF961-935B-4951-BFBB-ACF16FD06D31}" srcOrd="1" destOrd="0" presId="urn:microsoft.com/office/officeart/2005/8/layout/cycle8"/>
    <dgm:cxn modelId="{E9C721C5-5FB5-4A26-A6B0-A932A68D0116}" type="presOf" srcId="{DE22CAE4-D920-4622-AD8C-CE5C46392EA7}" destId="{4F5852CD-181B-4DC0-93A2-3BE0F5718D98}" srcOrd="1" destOrd="0" presId="urn:microsoft.com/office/officeart/2005/8/layout/cycle8"/>
    <dgm:cxn modelId="{6FDDF1CE-11FF-4543-8C2A-C02A4F6639B1}" srcId="{86048833-B505-4A6A-B472-57838FBAEB7E}" destId="{DE22CAE4-D920-4622-AD8C-CE5C46392EA7}" srcOrd="0" destOrd="0" parTransId="{88D35EF2-9823-4310-B83A-49E685A9F4BE}" sibTransId="{E538871C-71EE-446C-8D54-20B146F7F278}"/>
    <dgm:cxn modelId="{0775B373-6E00-47EF-95CA-AEC8C610AE86}" type="presOf" srcId="{86048833-B505-4A6A-B472-57838FBAEB7E}" destId="{5104F285-4B2A-442B-8BB9-A1E64C2551BE}" srcOrd="0" destOrd="0" presId="urn:microsoft.com/office/officeart/2005/8/layout/cycle8"/>
    <dgm:cxn modelId="{4CCAEADD-CCE5-46C2-A793-085A25105B66}" type="presOf" srcId="{DE22CAE4-D920-4622-AD8C-CE5C46392EA7}" destId="{0489BDD8-9858-4465-AD8B-211045409958}" srcOrd="0" destOrd="0" presId="urn:microsoft.com/office/officeart/2005/8/layout/cycle8"/>
    <dgm:cxn modelId="{923A91D2-DABB-437E-B1CE-F99EC5B5CDBA}" srcId="{86048833-B505-4A6A-B472-57838FBAEB7E}" destId="{A7F0F64C-FC05-4C63-A27E-FB39EDEA2EF9}" srcOrd="1" destOrd="0" parTransId="{826876DE-00E1-4665-89B4-4CE085ECA0E6}" sibTransId="{D63DD2D6-CD8A-4FAE-A40B-23078890F8CE}"/>
    <dgm:cxn modelId="{3D07D38C-151A-45F2-A1B0-E82AA8B1E328}" type="presParOf" srcId="{5104F285-4B2A-442B-8BB9-A1E64C2551BE}" destId="{0489BDD8-9858-4465-AD8B-211045409958}" srcOrd="0" destOrd="0" presId="urn:microsoft.com/office/officeart/2005/8/layout/cycle8"/>
    <dgm:cxn modelId="{90B2B116-BC10-46EB-81A6-330C43A51A0F}" type="presParOf" srcId="{5104F285-4B2A-442B-8BB9-A1E64C2551BE}" destId="{F08B425F-EF11-47B9-ADF5-15B5E697B7BD}" srcOrd="1" destOrd="0" presId="urn:microsoft.com/office/officeart/2005/8/layout/cycle8"/>
    <dgm:cxn modelId="{EADABCA9-429B-45EA-830C-B6AEBE2DC4A9}" type="presParOf" srcId="{5104F285-4B2A-442B-8BB9-A1E64C2551BE}" destId="{D0290F61-111A-4B0B-979B-F8D0B859B41D}" srcOrd="2" destOrd="0" presId="urn:microsoft.com/office/officeart/2005/8/layout/cycle8"/>
    <dgm:cxn modelId="{2A184270-3B54-4772-89D3-74BC46161212}" type="presParOf" srcId="{5104F285-4B2A-442B-8BB9-A1E64C2551BE}" destId="{4F5852CD-181B-4DC0-93A2-3BE0F5718D98}" srcOrd="3" destOrd="0" presId="urn:microsoft.com/office/officeart/2005/8/layout/cycle8"/>
    <dgm:cxn modelId="{1772C0F8-C349-4F84-9F20-0ED2561F4820}" type="presParOf" srcId="{5104F285-4B2A-442B-8BB9-A1E64C2551BE}" destId="{53A0B85F-B0D9-4D43-B5AF-D969A0F91679}" srcOrd="4" destOrd="0" presId="urn:microsoft.com/office/officeart/2005/8/layout/cycle8"/>
    <dgm:cxn modelId="{F44AF029-15C3-45FE-B411-CD99C623B479}" type="presParOf" srcId="{5104F285-4B2A-442B-8BB9-A1E64C2551BE}" destId="{73C677F1-ACED-49FD-AC8B-2201C26B61DE}" srcOrd="5" destOrd="0" presId="urn:microsoft.com/office/officeart/2005/8/layout/cycle8"/>
    <dgm:cxn modelId="{30EAF686-3801-4A2F-BD8D-FCD0811521D4}" type="presParOf" srcId="{5104F285-4B2A-442B-8BB9-A1E64C2551BE}" destId="{B578B5DB-5834-4107-933D-5CE43D81C159}" srcOrd="6" destOrd="0" presId="urn:microsoft.com/office/officeart/2005/8/layout/cycle8"/>
    <dgm:cxn modelId="{C2B53150-CEB7-4E0F-8B54-9A2D0589A574}" type="presParOf" srcId="{5104F285-4B2A-442B-8BB9-A1E64C2551BE}" destId="{498CF961-935B-4951-BFBB-ACF16FD06D31}" srcOrd="7" destOrd="0" presId="urn:microsoft.com/office/officeart/2005/8/layout/cycle8"/>
    <dgm:cxn modelId="{E3169CA1-A68A-4359-9275-378C5D441DBA}" type="presParOf" srcId="{5104F285-4B2A-442B-8BB9-A1E64C2551BE}" destId="{289D1D46-06B0-47FC-B141-E06DCBFC786A}" srcOrd="8" destOrd="0" presId="urn:microsoft.com/office/officeart/2005/8/layout/cycle8"/>
    <dgm:cxn modelId="{B5F8ED86-0FD4-47AE-8284-4DDF5A6E466D}" type="presParOf" srcId="{5104F285-4B2A-442B-8BB9-A1E64C2551BE}" destId="{FCF78DBF-9157-4F3F-888E-4A72069B4D45}" srcOrd="9" destOrd="0" presId="urn:microsoft.com/office/officeart/2005/8/layout/cycle8"/>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DAE2CB-4894-4B85-BAC8-65303A8BDED6}" type="doc">
      <dgm:prSet loTypeId="urn:microsoft.com/office/officeart/2009/layout/CircleArrowProcess" loCatId="process" qsTypeId="urn:microsoft.com/office/officeart/2005/8/quickstyle/simple1" qsCatId="simple" csTypeId="urn:microsoft.com/office/officeart/2005/8/colors/colorful4" csCatId="colorful" phldr="1"/>
      <dgm:spPr/>
      <dgm:t>
        <a:bodyPr/>
        <a:lstStyle/>
        <a:p>
          <a:endParaRPr lang="en-US"/>
        </a:p>
      </dgm:t>
    </dgm:pt>
    <dgm:pt modelId="{F4802D85-0683-43D1-BA8F-1508537C0D69}">
      <dgm:prSet phldrT="[Text]" custT="1"/>
      <dgm:spPr/>
      <dgm:t>
        <a:bodyPr/>
        <a:lstStyle/>
        <a:p>
          <a:r>
            <a:rPr lang="en-US" sz="1200" b="1" dirty="0"/>
            <a:t>Intrapersonal</a:t>
          </a:r>
        </a:p>
      </dgm:t>
    </dgm:pt>
    <dgm:pt modelId="{1A8CFE8D-C7C9-45B8-998B-D86F83E9F9FE}" type="parTrans" cxnId="{4201E369-9EC7-4995-A008-FD41B5B9E05E}">
      <dgm:prSet/>
      <dgm:spPr/>
      <dgm:t>
        <a:bodyPr/>
        <a:lstStyle/>
        <a:p>
          <a:endParaRPr lang="en-US" sz="3200"/>
        </a:p>
      </dgm:t>
    </dgm:pt>
    <dgm:pt modelId="{0688B6DB-6BB1-4673-9D58-EEE3567DBDAB}" type="sibTrans" cxnId="{4201E369-9EC7-4995-A008-FD41B5B9E05E}">
      <dgm:prSet/>
      <dgm:spPr/>
      <dgm:t>
        <a:bodyPr/>
        <a:lstStyle/>
        <a:p>
          <a:endParaRPr lang="en-US" sz="3200"/>
        </a:p>
      </dgm:t>
    </dgm:pt>
    <dgm:pt modelId="{6239729B-09DD-49A0-9879-AFEFE09BD01C}">
      <dgm:prSet phldrT="[Text]" custT="1"/>
      <dgm:spPr/>
      <dgm:t>
        <a:bodyPr/>
        <a:lstStyle/>
        <a:p>
          <a:r>
            <a:rPr lang="en-US" sz="1200" b="1" dirty="0" err="1" smtClean="0"/>
            <a:t>Zwischen-menschliches</a:t>
          </a:r>
          <a:endParaRPr lang="en-US" sz="1200" b="1" dirty="0"/>
        </a:p>
      </dgm:t>
    </dgm:pt>
    <dgm:pt modelId="{3A669861-6AA0-45C1-B897-FC44F239CB88}" type="parTrans" cxnId="{74A1CFA2-B682-410E-82E2-400D61A257C0}">
      <dgm:prSet/>
      <dgm:spPr/>
      <dgm:t>
        <a:bodyPr/>
        <a:lstStyle/>
        <a:p>
          <a:endParaRPr lang="en-US" sz="3200"/>
        </a:p>
      </dgm:t>
    </dgm:pt>
    <dgm:pt modelId="{0075A284-92A4-402C-9266-C03568468561}" type="sibTrans" cxnId="{74A1CFA2-B682-410E-82E2-400D61A257C0}">
      <dgm:prSet/>
      <dgm:spPr/>
      <dgm:t>
        <a:bodyPr/>
        <a:lstStyle/>
        <a:p>
          <a:endParaRPr lang="en-US" sz="3200"/>
        </a:p>
      </dgm:t>
    </dgm:pt>
    <dgm:pt modelId="{DA37F6A5-61BE-4951-A909-6D6B5733FE43}">
      <dgm:prSet phldrT="[Text]" custT="1"/>
      <dgm:spPr/>
      <dgm:t>
        <a:bodyPr/>
        <a:lstStyle/>
        <a:p>
          <a:r>
            <a:rPr lang="en-US" sz="1200" b="1" dirty="0"/>
            <a:t>Gruppenintern</a:t>
          </a:r>
        </a:p>
      </dgm:t>
    </dgm:pt>
    <dgm:pt modelId="{E8EDAB10-7431-4024-A8E2-9A5F5A5C469E}" type="parTrans" cxnId="{6134537F-6574-46E8-BB8D-1E23D1FCA6B3}">
      <dgm:prSet/>
      <dgm:spPr/>
      <dgm:t>
        <a:bodyPr/>
        <a:lstStyle/>
        <a:p>
          <a:endParaRPr lang="en-US" sz="3200"/>
        </a:p>
      </dgm:t>
    </dgm:pt>
    <dgm:pt modelId="{DDC1886C-2F2A-43A5-8A87-728EB637A3DA}" type="sibTrans" cxnId="{6134537F-6574-46E8-BB8D-1E23D1FCA6B3}">
      <dgm:prSet/>
      <dgm:spPr/>
      <dgm:t>
        <a:bodyPr/>
        <a:lstStyle/>
        <a:p>
          <a:endParaRPr lang="en-US" sz="3200"/>
        </a:p>
      </dgm:t>
    </dgm:pt>
    <dgm:pt modelId="{FF481E30-06A0-4614-9A6A-2CF4426A6227}">
      <dgm:prSet custT="1"/>
      <dgm:spPr/>
      <dgm:t>
        <a:bodyPr/>
        <a:lstStyle/>
        <a:p>
          <a:r>
            <a:rPr lang="en-US" sz="1200" b="1" dirty="0"/>
            <a:t>Intergroup</a:t>
          </a:r>
        </a:p>
      </dgm:t>
    </dgm:pt>
    <dgm:pt modelId="{284C3B89-EEA3-4A5F-9C89-1516AE2FF7E4}" type="parTrans" cxnId="{FC4AD100-4AF8-4CA5-8209-D60D553A6F60}">
      <dgm:prSet/>
      <dgm:spPr/>
      <dgm:t>
        <a:bodyPr/>
        <a:lstStyle/>
        <a:p>
          <a:endParaRPr lang="en-US" sz="3200"/>
        </a:p>
      </dgm:t>
    </dgm:pt>
    <dgm:pt modelId="{C7A1A03A-EDD4-4E51-89EC-1AFE3CA71AB2}" type="sibTrans" cxnId="{FC4AD100-4AF8-4CA5-8209-D60D553A6F60}">
      <dgm:prSet/>
      <dgm:spPr/>
      <dgm:t>
        <a:bodyPr/>
        <a:lstStyle/>
        <a:p>
          <a:endParaRPr lang="en-US" sz="3200"/>
        </a:p>
      </dgm:t>
    </dgm:pt>
    <dgm:pt modelId="{EAA0660B-8956-4628-A669-5D287010D19D}" type="pres">
      <dgm:prSet presAssocID="{2FDAE2CB-4894-4B85-BAC8-65303A8BDED6}" presName="Name0" presStyleCnt="0">
        <dgm:presLayoutVars>
          <dgm:chMax val="7"/>
          <dgm:chPref val="7"/>
          <dgm:dir/>
          <dgm:animLvl val="lvl"/>
        </dgm:presLayoutVars>
      </dgm:prSet>
      <dgm:spPr/>
      <dgm:t>
        <a:bodyPr/>
        <a:lstStyle/>
        <a:p>
          <a:endParaRPr lang="de-AT"/>
        </a:p>
      </dgm:t>
    </dgm:pt>
    <dgm:pt modelId="{7B928FDE-FA18-45DB-B900-A425D14B25A3}" type="pres">
      <dgm:prSet presAssocID="{F4802D85-0683-43D1-BA8F-1508537C0D69}" presName="Accent1" presStyleCnt="0"/>
      <dgm:spPr/>
    </dgm:pt>
    <dgm:pt modelId="{FF216509-964F-4BC6-BFE4-58BF51628513}" type="pres">
      <dgm:prSet presAssocID="{F4802D85-0683-43D1-BA8F-1508537C0D69}" presName="Accent" presStyleLbl="node1" presStyleIdx="0" presStyleCnt="4" custLinFactNeighborX="-452" custLinFactNeighborY="-1136"/>
      <dgm:spPr/>
    </dgm:pt>
    <dgm:pt modelId="{355F38CF-6BCB-4CEC-9103-21102681BAD5}" type="pres">
      <dgm:prSet presAssocID="{F4802D85-0683-43D1-BA8F-1508537C0D69}" presName="Parent1" presStyleLbl="revTx" presStyleIdx="0" presStyleCnt="4">
        <dgm:presLayoutVars>
          <dgm:chMax val="1"/>
          <dgm:chPref val="1"/>
          <dgm:bulletEnabled val="1"/>
        </dgm:presLayoutVars>
      </dgm:prSet>
      <dgm:spPr/>
      <dgm:t>
        <a:bodyPr/>
        <a:lstStyle/>
        <a:p>
          <a:endParaRPr lang="de-AT"/>
        </a:p>
      </dgm:t>
    </dgm:pt>
    <dgm:pt modelId="{49AA2036-B66B-44E3-AAC8-29EFF22045CB}" type="pres">
      <dgm:prSet presAssocID="{6239729B-09DD-49A0-9879-AFEFE09BD01C}" presName="Accent2" presStyleCnt="0"/>
      <dgm:spPr/>
    </dgm:pt>
    <dgm:pt modelId="{36FDC14C-34E9-460B-AC99-EC4704536E2D}" type="pres">
      <dgm:prSet presAssocID="{6239729B-09DD-49A0-9879-AFEFE09BD01C}" presName="Accent" presStyleLbl="node1" presStyleIdx="1" presStyleCnt="4"/>
      <dgm:spPr/>
    </dgm:pt>
    <dgm:pt modelId="{FAF39D49-58FC-4A83-976C-E918E51CAC18}" type="pres">
      <dgm:prSet presAssocID="{6239729B-09DD-49A0-9879-AFEFE09BD01C}" presName="Parent2" presStyleLbl="revTx" presStyleIdx="1" presStyleCnt="4">
        <dgm:presLayoutVars>
          <dgm:chMax val="1"/>
          <dgm:chPref val="1"/>
          <dgm:bulletEnabled val="1"/>
        </dgm:presLayoutVars>
      </dgm:prSet>
      <dgm:spPr/>
      <dgm:t>
        <a:bodyPr/>
        <a:lstStyle/>
        <a:p>
          <a:endParaRPr lang="de-AT"/>
        </a:p>
      </dgm:t>
    </dgm:pt>
    <dgm:pt modelId="{94A72C07-47B6-43E4-B6BF-EF1C2A5BE9A0}" type="pres">
      <dgm:prSet presAssocID="{DA37F6A5-61BE-4951-A909-6D6B5733FE43}" presName="Accent3" presStyleCnt="0"/>
      <dgm:spPr/>
    </dgm:pt>
    <dgm:pt modelId="{BC958770-94AD-4FA9-A52D-49B3F5A59247}" type="pres">
      <dgm:prSet presAssocID="{DA37F6A5-61BE-4951-A909-6D6B5733FE43}" presName="Accent" presStyleLbl="node1" presStyleIdx="2" presStyleCnt="4"/>
      <dgm:spPr/>
    </dgm:pt>
    <dgm:pt modelId="{51286F74-756E-4C8C-90C4-4D796632B795}" type="pres">
      <dgm:prSet presAssocID="{DA37F6A5-61BE-4951-A909-6D6B5733FE43}" presName="Parent3" presStyleLbl="revTx" presStyleIdx="2" presStyleCnt="4">
        <dgm:presLayoutVars>
          <dgm:chMax val="1"/>
          <dgm:chPref val="1"/>
          <dgm:bulletEnabled val="1"/>
        </dgm:presLayoutVars>
      </dgm:prSet>
      <dgm:spPr/>
      <dgm:t>
        <a:bodyPr/>
        <a:lstStyle/>
        <a:p>
          <a:endParaRPr lang="de-AT"/>
        </a:p>
      </dgm:t>
    </dgm:pt>
    <dgm:pt modelId="{51A3E95D-4616-498B-AB06-50530CED12E0}" type="pres">
      <dgm:prSet presAssocID="{FF481E30-06A0-4614-9A6A-2CF4426A6227}" presName="Accent4" presStyleCnt="0"/>
      <dgm:spPr/>
    </dgm:pt>
    <dgm:pt modelId="{B8E0D776-C212-4CFA-AD2A-0DA7B34BD5CC}" type="pres">
      <dgm:prSet presAssocID="{FF481E30-06A0-4614-9A6A-2CF4426A6227}" presName="Accent" presStyleLbl="node1" presStyleIdx="3" presStyleCnt="4"/>
      <dgm:spPr/>
    </dgm:pt>
    <dgm:pt modelId="{E5B84678-12F1-4FBD-A480-B5278EA90A81}" type="pres">
      <dgm:prSet presAssocID="{FF481E30-06A0-4614-9A6A-2CF4426A6227}" presName="Parent4" presStyleLbl="revTx" presStyleIdx="3" presStyleCnt="4">
        <dgm:presLayoutVars>
          <dgm:chMax val="1"/>
          <dgm:chPref val="1"/>
          <dgm:bulletEnabled val="1"/>
        </dgm:presLayoutVars>
      </dgm:prSet>
      <dgm:spPr/>
      <dgm:t>
        <a:bodyPr/>
        <a:lstStyle/>
        <a:p>
          <a:endParaRPr lang="de-AT"/>
        </a:p>
      </dgm:t>
    </dgm:pt>
  </dgm:ptLst>
  <dgm:cxnLst>
    <dgm:cxn modelId="{7837F378-F5FE-4CBA-8E2D-D73E7D96D528}" type="presOf" srcId="{DA37F6A5-61BE-4951-A909-6D6B5733FE43}" destId="{51286F74-756E-4C8C-90C4-4D796632B795}" srcOrd="0" destOrd="0" presId="urn:microsoft.com/office/officeart/2009/layout/CircleArrowProcess"/>
    <dgm:cxn modelId="{571F79C0-434C-41C8-9C5D-E8D589BEB8D4}" type="presOf" srcId="{F4802D85-0683-43D1-BA8F-1508537C0D69}" destId="{355F38CF-6BCB-4CEC-9103-21102681BAD5}" srcOrd="0" destOrd="0" presId="urn:microsoft.com/office/officeart/2009/layout/CircleArrowProcess"/>
    <dgm:cxn modelId="{9BE3CAA8-74E1-405F-B29A-1C098D0AFCAE}" type="presOf" srcId="{6239729B-09DD-49A0-9879-AFEFE09BD01C}" destId="{FAF39D49-58FC-4A83-976C-E918E51CAC18}" srcOrd="0" destOrd="0" presId="urn:microsoft.com/office/officeart/2009/layout/CircleArrowProcess"/>
    <dgm:cxn modelId="{FC4AD100-4AF8-4CA5-8209-D60D553A6F60}" srcId="{2FDAE2CB-4894-4B85-BAC8-65303A8BDED6}" destId="{FF481E30-06A0-4614-9A6A-2CF4426A6227}" srcOrd="3" destOrd="0" parTransId="{284C3B89-EEA3-4A5F-9C89-1516AE2FF7E4}" sibTransId="{C7A1A03A-EDD4-4E51-89EC-1AFE3CA71AB2}"/>
    <dgm:cxn modelId="{74A1CFA2-B682-410E-82E2-400D61A257C0}" srcId="{2FDAE2CB-4894-4B85-BAC8-65303A8BDED6}" destId="{6239729B-09DD-49A0-9879-AFEFE09BD01C}" srcOrd="1" destOrd="0" parTransId="{3A669861-6AA0-45C1-B897-FC44F239CB88}" sibTransId="{0075A284-92A4-402C-9266-C03568468561}"/>
    <dgm:cxn modelId="{DFFA4F01-6E22-496A-A655-C1CFC5A90E46}" type="presOf" srcId="{2FDAE2CB-4894-4B85-BAC8-65303A8BDED6}" destId="{EAA0660B-8956-4628-A669-5D287010D19D}" srcOrd="0" destOrd="0" presId="urn:microsoft.com/office/officeart/2009/layout/CircleArrowProcess"/>
    <dgm:cxn modelId="{C2FC265E-3744-4186-B866-B8B7767B5CCD}" type="presOf" srcId="{FF481E30-06A0-4614-9A6A-2CF4426A6227}" destId="{E5B84678-12F1-4FBD-A480-B5278EA90A81}" srcOrd="0" destOrd="0" presId="urn:microsoft.com/office/officeart/2009/layout/CircleArrowProcess"/>
    <dgm:cxn modelId="{6134537F-6574-46E8-BB8D-1E23D1FCA6B3}" srcId="{2FDAE2CB-4894-4B85-BAC8-65303A8BDED6}" destId="{DA37F6A5-61BE-4951-A909-6D6B5733FE43}" srcOrd="2" destOrd="0" parTransId="{E8EDAB10-7431-4024-A8E2-9A5F5A5C469E}" sibTransId="{DDC1886C-2F2A-43A5-8A87-728EB637A3DA}"/>
    <dgm:cxn modelId="{4201E369-9EC7-4995-A008-FD41B5B9E05E}" srcId="{2FDAE2CB-4894-4B85-BAC8-65303A8BDED6}" destId="{F4802D85-0683-43D1-BA8F-1508537C0D69}" srcOrd="0" destOrd="0" parTransId="{1A8CFE8D-C7C9-45B8-998B-D86F83E9F9FE}" sibTransId="{0688B6DB-6BB1-4673-9D58-EEE3567DBDAB}"/>
    <dgm:cxn modelId="{C44D517A-883A-4477-9538-E4E8B98207F8}" type="presParOf" srcId="{EAA0660B-8956-4628-A669-5D287010D19D}" destId="{7B928FDE-FA18-45DB-B900-A425D14B25A3}" srcOrd="0" destOrd="0" presId="urn:microsoft.com/office/officeart/2009/layout/CircleArrowProcess"/>
    <dgm:cxn modelId="{9EF23039-2545-4742-A9EF-F0BD1080A49F}" type="presParOf" srcId="{7B928FDE-FA18-45DB-B900-A425D14B25A3}" destId="{FF216509-964F-4BC6-BFE4-58BF51628513}" srcOrd="0" destOrd="0" presId="urn:microsoft.com/office/officeart/2009/layout/CircleArrowProcess"/>
    <dgm:cxn modelId="{664109CE-33E4-4282-A8DB-EFD0AEF28445}" type="presParOf" srcId="{EAA0660B-8956-4628-A669-5D287010D19D}" destId="{355F38CF-6BCB-4CEC-9103-21102681BAD5}" srcOrd="1" destOrd="0" presId="urn:microsoft.com/office/officeart/2009/layout/CircleArrowProcess"/>
    <dgm:cxn modelId="{CA7C5D89-AC15-42E4-B8BC-082933A56A0D}" type="presParOf" srcId="{EAA0660B-8956-4628-A669-5D287010D19D}" destId="{49AA2036-B66B-44E3-AAC8-29EFF22045CB}" srcOrd="2" destOrd="0" presId="urn:microsoft.com/office/officeart/2009/layout/CircleArrowProcess"/>
    <dgm:cxn modelId="{843D0A45-C241-4345-9220-CD481DA9F53E}" type="presParOf" srcId="{49AA2036-B66B-44E3-AAC8-29EFF22045CB}" destId="{36FDC14C-34E9-460B-AC99-EC4704536E2D}" srcOrd="0" destOrd="0" presId="urn:microsoft.com/office/officeart/2009/layout/CircleArrowProcess"/>
    <dgm:cxn modelId="{F9A2420F-BB59-44C8-9614-5F370D85E75F}" type="presParOf" srcId="{EAA0660B-8956-4628-A669-5D287010D19D}" destId="{FAF39D49-58FC-4A83-976C-E918E51CAC18}" srcOrd="3" destOrd="0" presId="urn:microsoft.com/office/officeart/2009/layout/CircleArrowProcess"/>
    <dgm:cxn modelId="{4759765A-DAA1-42A5-80C3-DC666FF26E5A}" type="presParOf" srcId="{EAA0660B-8956-4628-A669-5D287010D19D}" destId="{94A72C07-47B6-43E4-B6BF-EF1C2A5BE9A0}" srcOrd="4" destOrd="0" presId="urn:microsoft.com/office/officeart/2009/layout/CircleArrowProcess"/>
    <dgm:cxn modelId="{791CE6E6-9FA3-4BAA-BF86-B5E9BC9A1F21}" type="presParOf" srcId="{94A72C07-47B6-43E4-B6BF-EF1C2A5BE9A0}" destId="{BC958770-94AD-4FA9-A52D-49B3F5A59247}" srcOrd="0" destOrd="0" presId="urn:microsoft.com/office/officeart/2009/layout/CircleArrowProcess"/>
    <dgm:cxn modelId="{3C035723-8166-447A-B4E5-78BC55957BDD}" type="presParOf" srcId="{EAA0660B-8956-4628-A669-5D287010D19D}" destId="{51286F74-756E-4C8C-90C4-4D796632B795}" srcOrd="5" destOrd="0" presId="urn:microsoft.com/office/officeart/2009/layout/CircleArrowProcess"/>
    <dgm:cxn modelId="{7D27AF51-A592-48FD-931E-3DF375F6204C}" type="presParOf" srcId="{EAA0660B-8956-4628-A669-5D287010D19D}" destId="{51A3E95D-4616-498B-AB06-50530CED12E0}" srcOrd="6" destOrd="0" presId="urn:microsoft.com/office/officeart/2009/layout/CircleArrowProcess"/>
    <dgm:cxn modelId="{64BDE24C-8E1F-410E-AE19-3FD6E2089846}" type="presParOf" srcId="{51A3E95D-4616-498B-AB06-50530CED12E0}" destId="{B8E0D776-C212-4CFA-AD2A-0DA7B34BD5CC}" srcOrd="0" destOrd="0" presId="urn:microsoft.com/office/officeart/2009/layout/CircleArrowProcess"/>
    <dgm:cxn modelId="{25A1CBE9-A6D3-4350-86E1-86370900BC53}" type="presParOf" srcId="{EAA0660B-8956-4628-A669-5D287010D19D}" destId="{E5B84678-12F1-4FBD-A480-B5278EA90A81}"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1. </a:t>
          </a:r>
          <a:r>
            <a:rPr lang="en-US" sz="3200" kern="1200" dirty="0" err="1" smtClean="0">
              <a:solidFill>
                <a:schemeClr val="tx1"/>
              </a:solidFill>
            </a:rPr>
            <a:t>Sensibilisierung</a:t>
          </a:r>
          <a:r>
            <a:rPr lang="en-US" sz="3200" kern="1200" dirty="0" smtClean="0">
              <a:solidFill>
                <a:schemeClr val="tx1"/>
              </a:solidFill>
            </a:rPr>
            <a:t> </a:t>
          </a:r>
          <a:endParaRPr lang="el-GR" sz="3200" kern="1200" dirty="0">
            <a:solidFill>
              <a:schemeClr val="tx1"/>
            </a:solidFill>
            <a:effectLst/>
            <a:latin typeface="Calibri" panose="020F0502020204030204"/>
            <a:ea typeface="+mn-ea"/>
            <a:cs typeface="+mn-cs"/>
          </a:endParaRPr>
        </a:p>
      </dsp:txBody>
      <dsp:txXfrm>
        <a:off x="50261" y="50261"/>
        <a:ext cx="4861295" cy="929078"/>
      </dsp:txXfrm>
    </dsp:sp>
    <dsp:sp modelId="{288E5028-B57D-41A4-A329-2A81DBAE6A20}">
      <dsp:nvSpPr>
        <dsp:cNvPr id="0" name=""/>
        <dsp:cNvSpPr/>
      </dsp:nvSpPr>
      <dsp:spPr>
        <a:xfrm>
          <a:off x="0" y="2413669"/>
          <a:ext cx="4961817" cy="1029600"/>
        </a:xfrm>
        <a:prstGeom prst="roundRect">
          <a:avLst/>
        </a:prstGeom>
        <a:solidFill>
          <a:srgbClr val="95C11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3. Konfliktlösung</a:t>
          </a:r>
          <a:endParaRPr lang="el-GR"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50261" y="2463930"/>
        <a:ext cx="4861295" cy="929078"/>
      </dsp:txXfrm>
    </dsp:sp>
    <dsp:sp modelId="{8CDB7BC7-8DB4-48B4-844D-150D6BC9A281}">
      <dsp:nvSpPr>
        <dsp:cNvPr id="0" name=""/>
        <dsp:cNvSpPr/>
      </dsp:nvSpPr>
      <dsp:spPr>
        <a:xfrm>
          <a:off x="0" y="1254031"/>
          <a:ext cx="4961817" cy="102960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2. Kritisches Denken </a:t>
          </a:r>
          <a:endParaRPr lang="el-GR" sz="3200" kern="1200" dirty="0">
            <a:solidFill>
              <a:prstClr val="black"/>
            </a:solidFill>
            <a:effectLst/>
            <a:latin typeface="Calibri" panose="020F0502020204030204"/>
            <a:ea typeface="+mn-ea"/>
            <a:cs typeface="+mn-cs"/>
          </a:endParaRPr>
        </a:p>
      </dsp:txBody>
      <dsp:txXfrm>
        <a:off x="50261" y="1304292"/>
        <a:ext cx="4861295" cy="9290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BE15D-F99A-4F61-9A1B-033BED5CC3E5}">
      <dsp:nvSpPr>
        <dsp:cNvPr id="0" name=""/>
        <dsp:cNvSpPr/>
      </dsp:nvSpPr>
      <dsp:spPr>
        <a:xfrm>
          <a:off x="5306" y="0"/>
          <a:ext cx="1644964" cy="79615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effectLst>
                <a:outerShdw blurRad="38100" dist="38100" dir="2700000" algn="tl">
                  <a:srgbClr val="000000">
                    <a:alpha val="43137"/>
                  </a:srgbClr>
                </a:outerShdw>
              </a:effectLst>
            </a:rPr>
            <a:t>Stufe 1</a:t>
          </a:r>
        </a:p>
        <a:p>
          <a:pPr lvl="0" algn="ctr" defTabSz="488950">
            <a:lnSpc>
              <a:spcPct val="90000"/>
            </a:lnSpc>
            <a:spcBef>
              <a:spcPct val="0"/>
            </a:spcBef>
            <a:spcAft>
              <a:spcPct val="35000"/>
            </a:spcAft>
          </a:pPr>
          <a:r>
            <a:rPr lang="en-US" sz="1100" kern="1200" dirty="0">
              <a:effectLst>
                <a:outerShdw blurRad="38100" dist="38100" dir="2700000" algn="tl">
                  <a:srgbClr val="000000">
                    <a:alpha val="43137"/>
                  </a:srgbClr>
                </a:outerShdw>
              </a:effectLst>
            </a:rPr>
            <a:t>Mögliche Widersprüche, Unvereinbarkeiten</a:t>
          </a:r>
        </a:p>
      </dsp:txBody>
      <dsp:txXfrm>
        <a:off x="28625" y="23319"/>
        <a:ext cx="1598326" cy="749520"/>
      </dsp:txXfrm>
    </dsp:sp>
    <dsp:sp modelId="{213CB544-0F44-4B7C-A871-5CB09F80C40A}">
      <dsp:nvSpPr>
        <dsp:cNvPr id="0" name=""/>
        <dsp:cNvSpPr/>
      </dsp:nvSpPr>
      <dsp:spPr>
        <a:xfrm>
          <a:off x="1814767" y="194103"/>
          <a:ext cx="348732" cy="40795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814767" y="275693"/>
        <a:ext cx="244112" cy="244771"/>
      </dsp:txXfrm>
    </dsp:sp>
    <dsp:sp modelId="{DD5818A2-B7D5-454F-9F20-A53C3E544D33}">
      <dsp:nvSpPr>
        <dsp:cNvPr id="0" name=""/>
        <dsp:cNvSpPr/>
      </dsp:nvSpPr>
      <dsp:spPr>
        <a:xfrm>
          <a:off x="2308257" y="0"/>
          <a:ext cx="1644964" cy="79615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effectLst>
                <a:outerShdw blurRad="38100" dist="38100" dir="2700000" algn="tl">
                  <a:srgbClr val="000000">
                    <a:alpha val="43137"/>
                  </a:srgbClr>
                </a:outerShdw>
              </a:effectLst>
            </a:rPr>
            <a:t>Stufe 2</a:t>
          </a:r>
        </a:p>
        <a:p>
          <a:pPr lvl="0" algn="ctr" defTabSz="488950">
            <a:lnSpc>
              <a:spcPct val="90000"/>
            </a:lnSpc>
            <a:spcBef>
              <a:spcPct val="0"/>
            </a:spcBef>
            <a:spcAft>
              <a:spcPct val="35000"/>
            </a:spcAft>
          </a:pPr>
          <a:r>
            <a:rPr lang="en-US" sz="1100" kern="1200" dirty="0">
              <a:effectLst>
                <a:outerShdw blurRad="38100" dist="38100" dir="2700000" algn="tl">
                  <a:srgbClr val="000000">
                    <a:alpha val="43137"/>
                  </a:srgbClr>
                </a:outerShdw>
              </a:effectLst>
            </a:rPr>
            <a:t>Anerkennungen</a:t>
          </a:r>
        </a:p>
      </dsp:txBody>
      <dsp:txXfrm>
        <a:off x="2331576" y="23319"/>
        <a:ext cx="1598326" cy="749520"/>
      </dsp:txXfrm>
    </dsp:sp>
    <dsp:sp modelId="{490CF30B-0E03-4B72-9678-7A94EA7239CF}">
      <dsp:nvSpPr>
        <dsp:cNvPr id="0" name=""/>
        <dsp:cNvSpPr/>
      </dsp:nvSpPr>
      <dsp:spPr>
        <a:xfrm>
          <a:off x="4117718" y="194103"/>
          <a:ext cx="348732" cy="40795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4117718" y="275693"/>
        <a:ext cx="244112" cy="244771"/>
      </dsp:txXfrm>
    </dsp:sp>
    <dsp:sp modelId="{4F382BBF-F578-4CFD-908A-50A7A4B8DF66}">
      <dsp:nvSpPr>
        <dsp:cNvPr id="0" name=""/>
        <dsp:cNvSpPr/>
      </dsp:nvSpPr>
      <dsp:spPr>
        <a:xfrm>
          <a:off x="4611208" y="0"/>
          <a:ext cx="1644964" cy="79615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effectLst>
                <a:outerShdw blurRad="38100" dist="38100" dir="2700000" algn="tl">
                  <a:srgbClr val="000000">
                    <a:alpha val="43137"/>
                  </a:srgbClr>
                </a:outerShdw>
              </a:effectLst>
            </a:rPr>
            <a:t>Stufe 3</a:t>
          </a:r>
        </a:p>
        <a:p>
          <a:pPr lvl="0" algn="ctr" defTabSz="488950">
            <a:lnSpc>
              <a:spcPct val="90000"/>
            </a:lnSpc>
            <a:spcBef>
              <a:spcPct val="0"/>
            </a:spcBef>
            <a:spcAft>
              <a:spcPct val="35000"/>
            </a:spcAft>
          </a:pPr>
          <a:r>
            <a:rPr lang="en-US" sz="1100" kern="1200" dirty="0">
              <a:effectLst>
                <a:outerShdw blurRad="38100" dist="38100" dir="2700000" algn="tl">
                  <a:srgbClr val="000000">
                    <a:alpha val="43137"/>
                  </a:srgbClr>
                </a:outerShdw>
              </a:effectLst>
            </a:rPr>
            <a:t>Intention/Ziele</a:t>
          </a:r>
        </a:p>
      </dsp:txBody>
      <dsp:txXfrm>
        <a:off x="4634527" y="23319"/>
        <a:ext cx="1598326" cy="749520"/>
      </dsp:txXfrm>
    </dsp:sp>
    <dsp:sp modelId="{39E4A4E9-B21F-44FD-AFA9-CD5AEB97AE61}">
      <dsp:nvSpPr>
        <dsp:cNvPr id="0" name=""/>
        <dsp:cNvSpPr/>
      </dsp:nvSpPr>
      <dsp:spPr>
        <a:xfrm>
          <a:off x="6420669" y="194103"/>
          <a:ext cx="348732" cy="40795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6420669" y="275693"/>
        <a:ext cx="244112" cy="244771"/>
      </dsp:txXfrm>
    </dsp:sp>
    <dsp:sp modelId="{0E991DEF-7D0C-49C2-A618-CC68718B7AE0}">
      <dsp:nvSpPr>
        <dsp:cNvPr id="0" name=""/>
        <dsp:cNvSpPr/>
      </dsp:nvSpPr>
      <dsp:spPr>
        <a:xfrm>
          <a:off x="6914158" y="0"/>
          <a:ext cx="1644964" cy="79615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effectLst>
                <a:outerShdw blurRad="38100" dist="38100" dir="2700000" algn="tl">
                  <a:srgbClr val="000000">
                    <a:alpha val="43137"/>
                  </a:srgbClr>
                </a:outerShdw>
              </a:effectLst>
            </a:rPr>
            <a:t>Stufe 4</a:t>
          </a:r>
        </a:p>
        <a:p>
          <a:pPr lvl="0" algn="ctr" defTabSz="488950">
            <a:lnSpc>
              <a:spcPct val="90000"/>
            </a:lnSpc>
            <a:spcBef>
              <a:spcPct val="0"/>
            </a:spcBef>
            <a:spcAft>
              <a:spcPct val="35000"/>
            </a:spcAft>
          </a:pPr>
          <a:r>
            <a:rPr lang="en-US" sz="1100" kern="1200" dirty="0" err="1">
              <a:effectLst>
                <a:outerShdw blurRad="38100" dist="38100" dir="2700000" algn="tl">
                  <a:srgbClr val="000000">
                    <a:alpha val="43137"/>
                  </a:srgbClr>
                </a:outerShdw>
              </a:effectLst>
            </a:rPr>
            <a:t>Verhalten</a:t>
          </a:r>
          <a:endParaRPr lang="en-US" sz="1100" kern="1200" dirty="0">
            <a:effectLst>
              <a:outerShdw blurRad="38100" dist="38100" dir="2700000" algn="tl">
                <a:srgbClr val="000000">
                  <a:alpha val="43137"/>
                </a:srgbClr>
              </a:outerShdw>
            </a:effectLst>
          </a:endParaRPr>
        </a:p>
      </dsp:txBody>
      <dsp:txXfrm>
        <a:off x="6937477" y="23319"/>
        <a:ext cx="1598326" cy="749520"/>
      </dsp:txXfrm>
    </dsp:sp>
    <dsp:sp modelId="{D8BE11F1-AE5D-47D7-8F41-8E5C1F903894}">
      <dsp:nvSpPr>
        <dsp:cNvPr id="0" name=""/>
        <dsp:cNvSpPr/>
      </dsp:nvSpPr>
      <dsp:spPr>
        <a:xfrm>
          <a:off x="8723620" y="194103"/>
          <a:ext cx="348732" cy="40795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8723620" y="275693"/>
        <a:ext cx="244112" cy="244771"/>
      </dsp:txXfrm>
    </dsp:sp>
    <dsp:sp modelId="{3238DEEC-CE24-43F2-8AFC-08C4ABFCEA50}">
      <dsp:nvSpPr>
        <dsp:cNvPr id="0" name=""/>
        <dsp:cNvSpPr/>
      </dsp:nvSpPr>
      <dsp:spPr>
        <a:xfrm>
          <a:off x="9217109" y="0"/>
          <a:ext cx="1644964" cy="79615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effectLst>
                <a:outerShdw blurRad="38100" dist="38100" dir="2700000" algn="tl">
                  <a:srgbClr val="000000">
                    <a:alpha val="43137"/>
                  </a:srgbClr>
                </a:outerShdw>
              </a:effectLst>
            </a:rPr>
            <a:t>Stufe 5</a:t>
          </a:r>
        </a:p>
        <a:p>
          <a:pPr lvl="0" algn="ctr" defTabSz="488950">
            <a:lnSpc>
              <a:spcPct val="90000"/>
            </a:lnSpc>
            <a:spcBef>
              <a:spcPct val="0"/>
            </a:spcBef>
            <a:spcAft>
              <a:spcPct val="35000"/>
            </a:spcAft>
          </a:pPr>
          <a:r>
            <a:rPr lang="en-US" sz="1100" kern="1200" dirty="0">
              <a:effectLst>
                <a:outerShdw blurRad="38100" dist="38100" dir="2700000" algn="tl">
                  <a:srgbClr val="000000">
                    <a:alpha val="43137"/>
                  </a:srgbClr>
                </a:outerShdw>
              </a:effectLst>
            </a:rPr>
            <a:t>Konsequenzen</a:t>
          </a:r>
        </a:p>
      </dsp:txBody>
      <dsp:txXfrm>
        <a:off x="9240428" y="23319"/>
        <a:ext cx="1598326" cy="749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97344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4. </a:t>
          </a:r>
          <a:r>
            <a:rPr lang="en-US" sz="3200" kern="1200" dirty="0" smtClean="0">
              <a:solidFill>
                <a:schemeClr val="tx1"/>
              </a:solidFill>
              <a:effectLst/>
            </a:rPr>
            <a:t>Dialog </a:t>
          </a:r>
          <a:r>
            <a:rPr lang="en-US" sz="3200" kern="1200" dirty="0" err="1" smtClean="0">
              <a:solidFill>
                <a:schemeClr val="tx1"/>
              </a:solidFill>
              <a:effectLst/>
            </a:rPr>
            <a:t>e</a:t>
          </a:r>
          <a:r>
            <a:rPr lang="en-US" sz="3200" kern="1200" dirty="0" err="1" smtClean="0">
              <a:solidFill>
                <a:prstClr val="black"/>
              </a:solidFill>
              <a:effectLst/>
              <a:latin typeface="Calibri" panose="020F0502020204030204"/>
              <a:ea typeface="+mn-ea"/>
              <a:cs typeface="+mn-cs"/>
            </a:rPr>
            <a:t>rmöglichen</a:t>
          </a:r>
          <a:endParaRPr lang="el-GR" sz="3200" kern="1200" dirty="0">
            <a:solidFill>
              <a:prstClr val="black"/>
            </a:solidFill>
            <a:effectLst/>
            <a:latin typeface="Calibri" panose="020F0502020204030204"/>
            <a:ea typeface="+mn-ea"/>
            <a:cs typeface="+mn-cs"/>
          </a:endParaRPr>
        </a:p>
      </dsp:txBody>
      <dsp:txXfrm>
        <a:off x="47519" y="47519"/>
        <a:ext cx="4866779" cy="878402"/>
      </dsp:txXfrm>
    </dsp:sp>
    <dsp:sp modelId="{288E5028-B57D-41A4-A329-2A81DBAE6A20}">
      <dsp:nvSpPr>
        <dsp:cNvPr id="0" name=""/>
        <dsp:cNvSpPr/>
      </dsp:nvSpPr>
      <dsp:spPr>
        <a:xfrm>
          <a:off x="0" y="1108717"/>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5. Ethik</a:t>
          </a:r>
          <a:endParaRPr lang="el-GR" sz="3200" kern="1200">
            <a:solidFill>
              <a:prstClr val="black"/>
            </a:solidFill>
            <a:effectLst/>
            <a:latin typeface="Calibri" panose="020F0502020204030204"/>
            <a:ea typeface="+mn-ea"/>
            <a:cs typeface="+mn-cs"/>
          </a:endParaRPr>
        </a:p>
      </dsp:txBody>
      <dsp:txXfrm>
        <a:off x="47519" y="1156236"/>
        <a:ext cx="4866779" cy="878402"/>
      </dsp:txXfrm>
    </dsp:sp>
    <dsp:sp modelId="{8CDB7BC7-8DB4-48B4-844D-150D6BC9A281}">
      <dsp:nvSpPr>
        <dsp:cNvPr id="0" name=""/>
        <dsp:cNvSpPr/>
      </dsp:nvSpPr>
      <dsp:spPr>
        <a:xfrm>
          <a:off x="0" y="2261708"/>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a:t>
          </a:r>
          <a:r>
            <a:rPr lang="en-US" sz="3200" kern="1200" dirty="0" err="1" smtClean="0">
              <a:solidFill>
                <a:prstClr val="black"/>
              </a:solidFill>
              <a:effectLst/>
              <a:latin typeface="Calibri" panose="020F0502020204030204"/>
              <a:ea typeface="+mn-ea"/>
              <a:cs typeface="+mn-cs"/>
            </a:rPr>
            <a:t>Reflektieren</a:t>
          </a:r>
          <a:endParaRPr lang="el-GR" sz="3200" kern="1200" dirty="0">
            <a:solidFill>
              <a:prstClr val="black"/>
            </a:solidFill>
            <a:effectLst/>
            <a:latin typeface="Calibri" panose="020F0502020204030204"/>
            <a:ea typeface="+mn-ea"/>
            <a:cs typeface="+mn-cs"/>
          </a:endParaRPr>
        </a:p>
      </dsp:txBody>
      <dsp:txXfrm>
        <a:off x="47519" y="2309227"/>
        <a:ext cx="4866779" cy="878402"/>
      </dsp:txXfrm>
    </dsp:sp>
    <dsp:sp modelId="{3352B6FF-4293-4555-897C-C1B04E62B888}">
      <dsp:nvSpPr>
        <dsp:cNvPr id="0" name=""/>
        <dsp:cNvSpPr/>
      </dsp:nvSpPr>
      <dsp:spPr>
        <a:xfrm>
          <a:off x="0" y="3368760"/>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7. Digitale Kompetenzen </a:t>
          </a:r>
          <a:endParaRPr lang="el-GR" sz="3200" kern="1200" dirty="0">
            <a:solidFill>
              <a:prstClr val="black"/>
            </a:solidFill>
            <a:effectLst/>
            <a:latin typeface="Calibri" panose="020F0502020204030204"/>
            <a:ea typeface="+mn-ea"/>
            <a:cs typeface="+mn-cs"/>
          </a:endParaRPr>
        </a:p>
      </dsp:txBody>
      <dsp:txXfrm>
        <a:off x="47519" y="3416279"/>
        <a:ext cx="4866779" cy="8784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9BDD8-9858-4465-AD8B-211045409958}">
      <dsp:nvSpPr>
        <dsp:cNvPr id="0" name=""/>
        <dsp:cNvSpPr/>
      </dsp:nvSpPr>
      <dsp:spPr>
        <a:xfrm>
          <a:off x="347767" y="207262"/>
          <a:ext cx="3017873" cy="3017873"/>
        </a:xfrm>
        <a:prstGeom prst="pie">
          <a:avLst>
            <a:gd name="adj1" fmla="val 16200000"/>
            <a:gd name="adj2" fmla="val 198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International</a:t>
          </a:r>
        </a:p>
      </dsp:txBody>
      <dsp:txXfrm>
        <a:off x="1928558" y="592760"/>
        <a:ext cx="790395" cy="610760"/>
      </dsp:txXfrm>
    </dsp:sp>
    <dsp:sp modelId="{53A0B85F-B0D9-4D43-B5AF-D969A0F91679}">
      <dsp:nvSpPr>
        <dsp:cNvPr id="0" name=""/>
        <dsp:cNvSpPr/>
      </dsp:nvSpPr>
      <dsp:spPr>
        <a:xfrm>
          <a:off x="383694" y="269416"/>
          <a:ext cx="3017873" cy="3017873"/>
        </a:xfrm>
        <a:prstGeom prst="pie">
          <a:avLst>
            <a:gd name="adj1" fmla="val 19800000"/>
            <a:gd name="adj2" fmla="val 1800000"/>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Intersociety </a:t>
          </a:r>
        </a:p>
      </dsp:txBody>
      <dsp:txXfrm>
        <a:off x="2431537" y="1490936"/>
        <a:ext cx="826322" cy="592796"/>
      </dsp:txXfrm>
    </dsp:sp>
    <dsp:sp modelId="{3794A654-D833-4DD0-B28A-72FC65D7EA58}">
      <dsp:nvSpPr>
        <dsp:cNvPr id="0" name=""/>
        <dsp:cNvSpPr/>
      </dsp:nvSpPr>
      <dsp:spPr>
        <a:xfrm>
          <a:off x="347767" y="331570"/>
          <a:ext cx="3017873" cy="3017873"/>
        </a:xfrm>
        <a:prstGeom prst="pie">
          <a:avLst>
            <a:gd name="adj1" fmla="val 1800000"/>
            <a:gd name="adj2" fmla="val 5400000"/>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Intergroup</a:t>
          </a:r>
        </a:p>
      </dsp:txBody>
      <dsp:txXfrm>
        <a:off x="1928558" y="2371150"/>
        <a:ext cx="790395" cy="610760"/>
      </dsp:txXfrm>
    </dsp:sp>
    <dsp:sp modelId="{AE73D72D-345B-479D-BF91-CDA02CB54440}">
      <dsp:nvSpPr>
        <dsp:cNvPr id="0" name=""/>
        <dsp:cNvSpPr/>
      </dsp:nvSpPr>
      <dsp:spPr>
        <a:xfrm>
          <a:off x="275913" y="331570"/>
          <a:ext cx="3017873" cy="3017873"/>
        </a:xfrm>
        <a:prstGeom prst="pie">
          <a:avLst>
            <a:gd name="adj1" fmla="val 5400000"/>
            <a:gd name="adj2" fmla="val 9000000"/>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Gruppenintern</a:t>
          </a:r>
        </a:p>
      </dsp:txBody>
      <dsp:txXfrm>
        <a:off x="922600" y="2371150"/>
        <a:ext cx="790395" cy="610760"/>
      </dsp:txXfrm>
    </dsp:sp>
    <dsp:sp modelId="{BD655BB7-0A4A-4DFC-BE36-F18E396E12F4}">
      <dsp:nvSpPr>
        <dsp:cNvPr id="0" name=""/>
        <dsp:cNvSpPr/>
      </dsp:nvSpPr>
      <dsp:spPr>
        <a:xfrm>
          <a:off x="239986" y="269416"/>
          <a:ext cx="3017873" cy="3017873"/>
        </a:xfrm>
        <a:prstGeom prst="pie">
          <a:avLst>
            <a:gd name="adj1" fmla="val 9000000"/>
            <a:gd name="adj2" fmla="val 12600000"/>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Zwischenmenschliches</a:t>
          </a:r>
        </a:p>
      </dsp:txBody>
      <dsp:txXfrm>
        <a:off x="383694" y="1490936"/>
        <a:ext cx="826322" cy="592796"/>
      </dsp:txXfrm>
    </dsp:sp>
    <dsp:sp modelId="{20398911-E6BB-41D4-87B7-52C3D5F7A8D0}">
      <dsp:nvSpPr>
        <dsp:cNvPr id="0" name=""/>
        <dsp:cNvSpPr/>
      </dsp:nvSpPr>
      <dsp:spPr>
        <a:xfrm>
          <a:off x="275913" y="207262"/>
          <a:ext cx="3017873" cy="3017873"/>
        </a:xfrm>
        <a:prstGeom prst="pie">
          <a:avLst>
            <a:gd name="adj1" fmla="val 126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t>Intrapersonal</a:t>
          </a:r>
        </a:p>
      </dsp:txBody>
      <dsp:txXfrm>
        <a:off x="922600" y="592760"/>
        <a:ext cx="790395" cy="610760"/>
      </dsp:txXfrm>
    </dsp:sp>
    <dsp:sp modelId="{289D1D46-06B0-47FC-B141-E06DCBFC786A}">
      <dsp:nvSpPr>
        <dsp:cNvPr id="0" name=""/>
        <dsp:cNvSpPr/>
      </dsp:nvSpPr>
      <dsp:spPr>
        <a:xfrm>
          <a:off x="160836" y="20441"/>
          <a:ext cx="3391515" cy="3391515"/>
        </a:xfrm>
        <a:prstGeom prst="circularArrow">
          <a:avLst>
            <a:gd name="adj1" fmla="val 5085"/>
            <a:gd name="adj2" fmla="val 327528"/>
            <a:gd name="adj3" fmla="val 19472472"/>
            <a:gd name="adj4" fmla="val 16200251"/>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178081-DCA2-40BF-8B6F-7652DD2274FC}">
      <dsp:nvSpPr>
        <dsp:cNvPr id="0" name=""/>
        <dsp:cNvSpPr/>
      </dsp:nvSpPr>
      <dsp:spPr>
        <a:xfrm>
          <a:off x="196763" y="82595"/>
          <a:ext cx="3391515" cy="3391515"/>
        </a:xfrm>
        <a:prstGeom prst="circularArrow">
          <a:avLst>
            <a:gd name="adj1" fmla="val 5085"/>
            <a:gd name="adj2" fmla="val 327528"/>
            <a:gd name="adj3" fmla="val 1472472"/>
            <a:gd name="adj4" fmla="val 19800000"/>
            <a:gd name="adj5" fmla="val 5932"/>
          </a:avLst>
        </a:prstGeom>
        <a:solidFill>
          <a:schemeClr val="accent5">
            <a:hueOff val="-1351709"/>
            <a:satOff val="-3484"/>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2C6849-A8E3-4296-9FEE-9204A2E635CF}">
      <dsp:nvSpPr>
        <dsp:cNvPr id="0" name=""/>
        <dsp:cNvSpPr/>
      </dsp:nvSpPr>
      <dsp:spPr>
        <a:xfrm>
          <a:off x="160836" y="144749"/>
          <a:ext cx="3391515" cy="3391515"/>
        </a:xfrm>
        <a:prstGeom prst="circularArrow">
          <a:avLst>
            <a:gd name="adj1" fmla="val 5085"/>
            <a:gd name="adj2" fmla="val 327528"/>
            <a:gd name="adj3" fmla="val 5072221"/>
            <a:gd name="adj4" fmla="val 1800000"/>
            <a:gd name="adj5" fmla="val 5932"/>
          </a:avLst>
        </a:prstGeom>
        <a:solidFill>
          <a:schemeClr val="accent5">
            <a:hueOff val="-2703417"/>
            <a:satOff val="-6968"/>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3D538C-396C-4287-95E3-5757D9228A40}">
      <dsp:nvSpPr>
        <dsp:cNvPr id="0" name=""/>
        <dsp:cNvSpPr/>
      </dsp:nvSpPr>
      <dsp:spPr>
        <a:xfrm>
          <a:off x="89202" y="144749"/>
          <a:ext cx="3391515" cy="3391515"/>
        </a:xfrm>
        <a:prstGeom prst="circularArrow">
          <a:avLst>
            <a:gd name="adj1" fmla="val 5085"/>
            <a:gd name="adj2" fmla="val 327528"/>
            <a:gd name="adj3" fmla="val 8672472"/>
            <a:gd name="adj4" fmla="val 5400251"/>
            <a:gd name="adj5" fmla="val 5932"/>
          </a:avLst>
        </a:prstGeom>
        <a:solidFill>
          <a:schemeClr val="accent5">
            <a:hueOff val="-4055126"/>
            <a:satOff val="-10451"/>
            <a:lumOff val="-7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92AC79-9257-4324-9E8A-B945D3796295}">
      <dsp:nvSpPr>
        <dsp:cNvPr id="0" name=""/>
        <dsp:cNvSpPr/>
      </dsp:nvSpPr>
      <dsp:spPr>
        <a:xfrm>
          <a:off x="53275" y="82595"/>
          <a:ext cx="3391515" cy="3391515"/>
        </a:xfrm>
        <a:prstGeom prst="circularArrow">
          <a:avLst>
            <a:gd name="adj1" fmla="val 5085"/>
            <a:gd name="adj2" fmla="val 327528"/>
            <a:gd name="adj3" fmla="val 12272472"/>
            <a:gd name="adj4" fmla="val 9000000"/>
            <a:gd name="adj5" fmla="val 5932"/>
          </a:avLst>
        </a:prstGeom>
        <a:solidFill>
          <a:schemeClr val="accent5">
            <a:hueOff val="-5406834"/>
            <a:satOff val="-1393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93F4A9-F911-470C-A41C-C919C79C1F4F}">
      <dsp:nvSpPr>
        <dsp:cNvPr id="0" name=""/>
        <dsp:cNvSpPr/>
      </dsp:nvSpPr>
      <dsp:spPr>
        <a:xfrm>
          <a:off x="89202" y="20441"/>
          <a:ext cx="3391515" cy="3391515"/>
        </a:xfrm>
        <a:prstGeom prst="circularArrow">
          <a:avLst>
            <a:gd name="adj1" fmla="val 5085"/>
            <a:gd name="adj2" fmla="val 327528"/>
            <a:gd name="adj3" fmla="val 15872221"/>
            <a:gd name="adj4" fmla="val 12600000"/>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9BDD8-9858-4465-AD8B-211045409958}">
      <dsp:nvSpPr>
        <dsp:cNvPr id="0" name=""/>
        <dsp:cNvSpPr/>
      </dsp:nvSpPr>
      <dsp:spPr>
        <a:xfrm>
          <a:off x="266001" y="205051"/>
          <a:ext cx="2434000" cy="2434000"/>
        </a:xfrm>
        <a:prstGeom prst="pie">
          <a:avLst>
            <a:gd name="adj1" fmla="val 16200000"/>
            <a:gd name="adj2" fmla="val 2052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err="1"/>
            <a:t>Organi- </a:t>
          </a:r>
          <a:r>
            <a:rPr lang="en-US" sz="1000" b="1" kern="1200" dirty="0"/>
            <a:t>satorisch </a:t>
          </a:r>
        </a:p>
      </dsp:txBody>
      <dsp:txXfrm>
        <a:off x="1535738" y="614195"/>
        <a:ext cx="782357" cy="521571"/>
      </dsp:txXfrm>
    </dsp:sp>
    <dsp:sp modelId="{53A0B85F-B0D9-4D43-B5AF-D969A0F91679}">
      <dsp:nvSpPr>
        <dsp:cNvPr id="0" name=""/>
        <dsp:cNvSpPr/>
      </dsp:nvSpPr>
      <dsp:spPr>
        <a:xfrm>
          <a:off x="286864" y="269958"/>
          <a:ext cx="2434000" cy="2434000"/>
        </a:xfrm>
        <a:prstGeom prst="pie">
          <a:avLst>
            <a:gd name="adj1" fmla="val 20520000"/>
            <a:gd name="adj2" fmla="val 324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t>Wirtschaft</a:t>
          </a:r>
        </a:p>
      </dsp:txBody>
      <dsp:txXfrm>
        <a:off x="1854476" y="1382064"/>
        <a:ext cx="724405" cy="579524"/>
      </dsp:txXfrm>
    </dsp:sp>
    <dsp:sp modelId="{3794A654-D833-4DD0-B28A-72FC65D7EA58}">
      <dsp:nvSpPr>
        <dsp:cNvPr id="0" name=""/>
        <dsp:cNvSpPr/>
      </dsp:nvSpPr>
      <dsp:spPr>
        <a:xfrm>
          <a:off x="231809" y="309945"/>
          <a:ext cx="2434000" cy="2434000"/>
        </a:xfrm>
        <a:prstGeom prst="pie">
          <a:avLst>
            <a:gd name="adj1" fmla="val 3240000"/>
            <a:gd name="adj2" fmla="val 756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t>Ideologische </a:t>
          </a:r>
        </a:p>
      </dsp:txBody>
      <dsp:txXfrm>
        <a:off x="1101095" y="2019541"/>
        <a:ext cx="695428" cy="637476"/>
      </dsp:txXfrm>
    </dsp:sp>
    <dsp:sp modelId="{AE73D72D-345B-479D-BF91-CDA02CB54440}">
      <dsp:nvSpPr>
        <dsp:cNvPr id="0" name=""/>
        <dsp:cNvSpPr/>
      </dsp:nvSpPr>
      <dsp:spPr>
        <a:xfrm>
          <a:off x="176754" y="269958"/>
          <a:ext cx="2434000" cy="2434000"/>
        </a:xfrm>
        <a:prstGeom prst="pie">
          <a:avLst>
            <a:gd name="adj1" fmla="val 7560000"/>
            <a:gd name="adj2" fmla="val 1188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t>Kulturelles</a:t>
          </a:r>
        </a:p>
      </dsp:txBody>
      <dsp:txXfrm>
        <a:off x="318738" y="1382064"/>
        <a:ext cx="724405" cy="579524"/>
      </dsp:txXfrm>
    </dsp:sp>
    <dsp:sp modelId="{BD655BB7-0A4A-4DFC-BE36-F18E396E12F4}">
      <dsp:nvSpPr>
        <dsp:cNvPr id="0" name=""/>
        <dsp:cNvSpPr/>
      </dsp:nvSpPr>
      <dsp:spPr>
        <a:xfrm>
          <a:off x="197617" y="205051"/>
          <a:ext cx="2434000" cy="2434000"/>
        </a:xfrm>
        <a:prstGeom prst="pie">
          <a:avLst>
            <a:gd name="adj1" fmla="val 1188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t>Politisch</a:t>
          </a:r>
        </a:p>
      </dsp:txBody>
      <dsp:txXfrm>
        <a:off x="579523" y="614195"/>
        <a:ext cx="782357" cy="521571"/>
      </dsp:txXfrm>
    </dsp:sp>
    <dsp:sp modelId="{289D1D46-06B0-47FC-B141-E06DCBFC786A}">
      <dsp:nvSpPr>
        <dsp:cNvPr id="0" name=""/>
        <dsp:cNvSpPr/>
      </dsp:nvSpPr>
      <dsp:spPr>
        <a:xfrm>
          <a:off x="115210" y="54375"/>
          <a:ext cx="2735353" cy="2735353"/>
        </a:xfrm>
        <a:prstGeom prst="circularArrow">
          <a:avLst>
            <a:gd name="adj1" fmla="val 5085"/>
            <a:gd name="adj2" fmla="val 327528"/>
            <a:gd name="adj3" fmla="val 20192361"/>
            <a:gd name="adj4" fmla="val 16200324"/>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94BB0C-F564-457B-A58F-760216EE8D53}">
      <dsp:nvSpPr>
        <dsp:cNvPr id="0" name=""/>
        <dsp:cNvSpPr/>
      </dsp:nvSpPr>
      <dsp:spPr>
        <a:xfrm>
          <a:off x="136356" y="119260"/>
          <a:ext cx="2735353" cy="2735353"/>
        </a:xfrm>
        <a:prstGeom prst="circularArrow">
          <a:avLst>
            <a:gd name="adj1" fmla="val 5085"/>
            <a:gd name="adj2" fmla="val 327528"/>
            <a:gd name="adj3" fmla="val 2912753"/>
            <a:gd name="adj4" fmla="val 20519953"/>
            <a:gd name="adj5" fmla="val 5932"/>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4972C9-F36B-4E1D-AE4B-F6E49A359C58}">
      <dsp:nvSpPr>
        <dsp:cNvPr id="0" name=""/>
        <dsp:cNvSpPr/>
      </dsp:nvSpPr>
      <dsp:spPr>
        <a:xfrm>
          <a:off x="81133" y="159370"/>
          <a:ext cx="2735353" cy="2735353"/>
        </a:xfrm>
        <a:prstGeom prst="circularArrow">
          <a:avLst>
            <a:gd name="adj1" fmla="val 5085"/>
            <a:gd name="adj2" fmla="val 327528"/>
            <a:gd name="adj3" fmla="val 7232777"/>
            <a:gd name="adj4" fmla="val 3239695"/>
            <a:gd name="adj5" fmla="val 5932"/>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8FFB36-FD58-4B57-B05F-8805614748BB}">
      <dsp:nvSpPr>
        <dsp:cNvPr id="0" name=""/>
        <dsp:cNvSpPr/>
      </dsp:nvSpPr>
      <dsp:spPr>
        <a:xfrm>
          <a:off x="25910" y="119260"/>
          <a:ext cx="2735353" cy="2735353"/>
        </a:xfrm>
        <a:prstGeom prst="circularArrow">
          <a:avLst>
            <a:gd name="adj1" fmla="val 5085"/>
            <a:gd name="adj2" fmla="val 327528"/>
            <a:gd name="adj3" fmla="val 11552519"/>
            <a:gd name="adj4" fmla="val 7559718"/>
            <a:gd name="adj5" fmla="val 5932"/>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048D56-9DDD-4905-8CA3-1DB3532FD14D}">
      <dsp:nvSpPr>
        <dsp:cNvPr id="0" name=""/>
        <dsp:cNvSpPr/>
      </dsp:nvSpPr>
      <dsp:spPr>
        <a:xfrm>
          <a:off x="47056" y="54375"/>
          <a:ext cx="2735353" cy="2735353"/>
        </a:xfrm>
        <a:prstGeom prst="circularArrow">
          <a:avLst>
            <a:gd name="adj1" fmla="val 5085"/>
            <a:gd name="adj2" fmla="val 327528"/>
            <a:gd name="adj3" fmla="val 15872148"/>
            <a:gd name="adj4" fmla="val 11880111"/>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9BDD8-9858-4465-AD8B-211045409958}">
      <dsp:nvSpPr>
        <dsp:cNvPr id="0" name=""/>
        <dsp:cNvSpPr/>
      </dsp:nvSpPr>
      <dsp:spPr>
        <a:xfrm>
          <a:off x="272979" y="250591"/>
          <a:ext cx="2356657" cy="2356657"/>
        </a:xfrm>
        <a:prstGeom prst="pie">
          <a:avLst>
            <a:gd name="adj1" fmla="val 16200000"/>
            <a:gd name="adj2" fmla="val 18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Kulturelles</a:t>
          </a:r>
        </a:p>
        <a:p>
          <a:pPr lvl="0" algn="ctr" defTabSz="488950">
            <a:lnSpc>
              <a:spcPct val="90000"/>
            </a:lnSpc>
            <a:spcBef>
              <a:spcPct val="0"/>
            </a:spcBef>
            <a:spcAft>
              <a:spcPct val="35000"/>
            </a:spcAft>
          </a:pPr>
          <a:r>
            <a:rPr lang="en-US" sz="1100" b="1" kern="1200" dirty="0"/>
            <a:t>(Werte, Ideen, Grundsätze) </a:t>
          </a:r>
        </a:p>
      </dsp:txBody>
      <dsp:txXfrm>
        <a:off x="1514994" y="749978"/>
        <a:ext cx="841663" cy="701386"/>
      </dsp:txXfrm>
    </dsp:sp>
    <dsp:sp modelId="{53A0B85F-B0D9-4D43-B5AF-D969A0F91679}">
      <dsp:nvSpPr>
        <dsp:cNvPr id="0" name=""/>
        <dsp:cNvSpPr/>
      </dsp:nvSpPr>
      <dsp:spPr>
        <a:xfrm>
          <a:off x="224443" y="334757"/>
          <a:ext cx="2356657" cy="2356657"/>
        </a:xfrm>
        <a:prstGeom prst="pie">
          <a:avLst>
            <a:gd name="adj1" fmla="val 1800000"/>
            <a:gd name="adj2" fmla="val 900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Soziale Bedürfnisse (Status, Rolle, Macht)</a:t>
          </a:r>
        </a:p>
      </dsp:txBody>
      <dsp:txXfrm>
        <a:off x="785552" y="1863779"/>
        <a:ext cx="1262495" cy="617219"/>
      </dsp:txXfrm>
    </dsp:sp>
    <dsp:sp modelId="{3794A654-D833-4DD0-B28A-72FC65D7EA58}">
      <dsp:nvSpPr>
        <dsp:cNvPr id="0" name=""/>
        <dsp:cNvSpPr/>
      </dsp:nvSpPr>
      <dsp:spPr>
        <a:xfrm>
          <a:off x="175907" y="250591"/>
          <a:ext cx="2356657" cy="2356657"/>
        </a:xfrm>
        <a:prstGeom prst="pie">
          <a:avLst>
            <a:gd name="adj1" fmla="val 90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Material</a:t>
          </a:r>
        </a:p>
        <a:p>
          <a:pPr lvl="0" algn="ctr" defTabSz="488950">
            <a:lnSpc>
              <a:spcPct val="90000"/>
            </a:lnSpc>
            <a:spcBef>
              <a:spcPct val="0"/>
            </a:spcBef>
            <a:spcAft>
              <a:spcPct val="35000"/>
            </a:spcAft>
          </a:pPr>
          <a:r>
            <a:rPr lang="en-US" sz="1100" b="1" kern="1200" dirty="0"/>
            <a:t>(Ressourcen)</a:t>
          </a:r>
        </a:p>
      </dsp:txBody>
      <dsp:txXfrm>
        <a:off x="448887" y="749978"/>
        <a:ext cx="841663" cy="701386"/>
      </dsp:txXfrm>
    </dsp:sp>
    <dsp:sp modelId="{289D1D46-06B0-47FC-B141-E06DCBFC786A}">
      <dsp:nvSpPr>
        <dsp:cNvPr id="0" name=""/>
        <dsp:cNvSpPr/>
      </dsp:nvSpPr>
      <dsp:spPr>
        <a:xfrm>
          <a:off x="127285" y="104703"/>
          <a:ext cx="2648434" cy="2648434"/>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F78DBF-9157-4F3F-888E-4A72069B4D45}">
      <dsp:nvSpPr>
        <dsp:cNvPr id="0" name=""/>
        <dsp:cNvSpPr/>
      </dsp:nvSpPr>
      <dsp:spPr>
        <a:xfrm>
          <a:off x="78555" y="188720"/>
          <a:ext cx="2648434" cy="2648434"/>
        </a:xfrm>
        <a:prstGeom prst="circularArrow">
          <a:avLst>
            <a:gd name="adj1" fmla="val 5085"/>
            <a:gd name="adj2" fmla="val 327528"/>
            <a:gd name="adj3" fmla="val 8671970"/>
            <a:gd name="adj4" fmla="val 1800502"/>
            <a:gd name="adj5" fmla="val 5932"/>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1F76D2-4D2A-4F25-BA8F-23E33E0D4707}">
      <dsp:nvSpPr>
        <dsp:cNvPr id="0" name=""/>
        <dsp:cNvSpPr/>
      </dsp:nvSpPr>
      <dsp:spPr>
        <a:xfrm>
          <a:off x="29824" y="104703"/>
          <a:ext cx="2648434" cy="2648434"/>
        </a:xfrm>
        <a:prstGeom prst="circularArrow">
          <a:avLst>
            <a:gd name="adj1" fmla="val 5085"/>
            <a:gd name="adj2" fmla="val 327528"/>
            <a:gd name="adj3" fmla="val 15873039"/>
            <a:gd name="adj4" fmla="val 9000000"/>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9BDD8-9858-4465-AD8B-211045409958}">
      <dsp:nvSpPr>
        <dsp:cNvPr id="0" name=""/>
        <dsp:cNvSpPr/>
      </dsp:nvSpPr>
      <dsp:spPr>
        <a:xfrm>
          <a:off x="180041" y="173692"/>
          <a:ext cx="1767854" cy="1767854"/>
        </a:xfrm>
        <a:prstGeom prst="pie">
          <a:avLst>
            <a:gd name="adj1" fmla="val 16200000"/>
            <a:gd name="adj2" fmla="val 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t>Geringfügig bewaffnet </a:t>
          </a:r>
        </a:p>
      </dsp:txBody>
      <dsp:txXfrm>
        <a:off x="1118478" y="540101"/>
        <a:ext cx="652422" cy="484055"/>
      </dsp:txXfrm>
    </dsp:sp>
    <dsp:sp modelId="{53A0B85F-B0D9-4D43-B5AF-D969A0F91679}">
      <dsp:nvSpPr>
        <dsp:cNvPr id="0" name=""/>
        <dsp:cNvSpPr/>
      </dsp:nvSpPr>
      <dsp:spPr>
        <a:xfrm>
          <a:off x="180041" y="233041"/>
          <a:ext cx="1767854" cy="1767854"/>
        </a:xfrm>
        <a:prstGeom prst="pie">
          <a:avLst>
            <a:gd name="adj1" fmla="val 0"/>
            <a:gd name="adj2" fmla="val 540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t>Major bewaffnet</a:t>
          </a:r>
        </a:p>
      </dsp:txBody>
      <dsp:txXfrm>
        <a:off x="1118478" y="1150432"/>
        <a:ext cx="652422" cy="484055"/>
      </dsp:txXfrm>
    </dsp:sp>
    <dsp:sp modelId="{3794A654-D833-4DD0-B28A-72FC65D7EA58}">
      <dsp:nvSpPr>
        <dsp:cNvPr id="0" name=""/>
        <dsp:cNvSpPr/>
      </dsp:nvSpPr>
      <dsp:spPr>
        <a:xfrm>
          <a:off x="120692" y="233041"/>
          <a:ext cx="1767854" cy="1767854"/>
        </a:xfrm>
        <a:prstGeom prst="pie">
          <a:avLst>
            <a:gd name="adj1" fmla="val 5400000"/>
            <a:gd name="adj2" fmla="val 1080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t>Krieg</a:t>
          </a:r>
        </a:p>
      </dsp:txBody>
      <dsp:txXfrm>
        <a:off x="297688" y="1150432"/>
        <a:ext cx="652422" cy="484055"/>
      </dsp:txXfrm>
    </dsp:sp>
    <dsp:sp modelId="{AE73D72D-345B-479D-BF91-CDA02CB54440}">
      <dsp:nvSpPr>
        <dsp:cNvPr id="0" name=""/>
        <dsp:cNvSpPr/>
      </dsp:nvSpPr>
      <dsp:spPr>
        <a:xfrm>
          <a:off x="120692" y="173692"/>
          <a:ext cx="1767854" cy="1767854"/>
        </a:xfrm>
        <a:prstGeom prst="pie">
          <a:avLst>
            <a:gd name="adj1" fmla="val 108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t>Gewaltfrei</a:t>
          </a:r>
        </a:p>
      </dsp:txBody>
      <dsp:txXfrm>
        <a:off x="297688" y="540101"/>
        <a:ext cx="652422" cy="484055"/>
      </dsp:txXfrm>
    </dsp:sp>
    <dsp:sp modelId="{289D1D46-06B0-47FC-B141-E06DCBFC786A}">
      <dsp:nvSpPr>
        <dsp:cNvPr id="0" name=""/>
        <dsp:cNvSpPr/>
      </dsp:nvSpPr>
      <dsp:spPr>
        <a:xfrm>
          <a:off x="70603" y="64253"/>
          <a:ext cx="1986732" cy="1986732"/>
        </a:xfrm>
        <a:prstGeom prst="circularArrow">
          <a:avLst>
            <a:gd name="adj1" fmla="val 5085"/>
            <a:gd name="adj2" fmla="val 327528"/>
            <a:gd name="adj3" fmla="val 21272472"/>
            <a:gd name="adj4" fmla="val 162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F78DBF-9157-4F3F-888E-4A72069B4D45}">
      <dsp:nvSpPr>
        <dsp:cNvPr id="0" name=""/>
        <dsp:cNvSpPr/>
      </dsp:nvSpPr>
      <dsp:spPr>
        <a:xfrm>
          <a:off x="90192" y="126185"/>
          <a:ext cx="1986732" cy="1986732"/>
        </a:xfrm>
        <a:prstGeom prst="circularArrow">
          <a:avLst>
            <a:gd name="adj1" fmla="val 5085"/>
            <a:gd name="adj2" fmla="val 327528"/>
            <a:gd name="adj3" fmla="val 5072472"/>
            <a:gd name="adj4" fmla="val 0"/>
            <a:gd name="adj5" fmla="val 5932"/>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308DA7-53CF-4FF5-B459-E95A1B147C72}">
      <dsp:nvSpPr>
        <dsp:cNvPr id="0" name=""/>
        <dsp:cNvSpPr/>
      </dsp:nvSpPr>
      <dsp:spPr>
        <a:xfrm>
          <a:off x="11253" y="123603"/>
          <a:ext cx="1986732" cy="1986732"/>
        </a:xfrm>
        <a:prstGeom prst="circularArrow">
          <a:avLst>
            <a:gd name="adj1" fmla="val 5085"/>
            <a:gd name="adj2" fmla="val 327528"/>
            <a:gd name="adj3" fmla="val 10472472"/>
            <a:gd name="adj4" fmla="val 5400000"/>
            <a:gd name="adj5" fmla="val 5932"/>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E18739-46CB-494B-8AC9-64488A809CAD}">
      <dsp:nvSpPr>
        <dsp:cNvPr id="0" name=""/>
        <dsp:cNvSpPr/>
      </dsp:nvSpPr>
      <dsp:spPr>
        <a:xfrm>
          <a:off x="11253" y="64253"/>
          <a:ext cx="1986732" cy="1986732"/>
        </a:xfrm>
        <a:prstGeom prst="circularArrow">
          <a:avLst>
            <a:gd name="adj1" fmla="val 5085"/>
            <a:gd name="adj2" fmla="val 327528"/>
            <a:gd name="adj3" fmla="val 15872472"/>
            <a:gd name="adj4" fmla="val 10800000"/>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9BDD8-9858-4465-AD8B-211045409958}">
      <dsp:nvSpPr>
        <dsp:cNvPr id="0" name=""/>
        <dsp:cNvSpPr/>
      </dsp:nvSpPr>
      <dsp:spPr>
        <a:xfrm>
          <a:off x="205027" y="266611"/>
          <a:ext cx="1722227" cy="1722227"/>
        </a:xfrm>
        <a:prstGeom prst="pie">
          <a:avLst>
            <a:gd name="adj1" fmla="val 16200000"/>
            <a:gd name="adj2" fmla="val 54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a:t>De-</a:t>
          </a:r>
        </a:p>
        <a:p>
          <a:pPr lvl="0" algn="ctr" defTabSz="400050">
            <a:lnSpc>
              <a:spcPct val="90000"/>
            </a:lnSpc>
            <a:spcBef>
              <a:spcPct val="0"/>
            </a:spcBef>
            <a:spcAft>
              <a:spcPct val="35000"/>
            </a:spcAft>
          </a:pPr>
          <a:r>
            <a:rPr lang="en-US" sz="900" b="1" kern="1200" dirty="0" err="1"/>
            <a:t>strukturiert</a:t>
          </a:r>
          <a:endParaRPr lang="en-US" sz="900" b="1" kern="1200" dirty="0"/>
        </a:p>
      </dsp:txBody>
      <dsp:txXfrm>
        <a:off x="1146101" y="717670"/>
        <a:ext cx="615081" cy="820108"/>
      </dsp:txXfrm>
    </dsp:sp>
    <dsp:sp modelId="{53A0B85F-B0D9-4D43-B5AF-D969A0F91679}">
      <dsp:nvSpPr>
        <dsp:cNvPr id="0" name=""/>
        <dsp:cNvSpPr/>
      </dsp:nvSpPr>
      <dsp:spPr>
        <a:xfrm>
          <a:off x="123016" y="266611"/>
          <a:ext cx="1722227" cy="1722227"/>
        </a:xfrm>
        <a:prstGeom prst="pie">
          <a:avLst>
            <a:gd name="adj1" fmla="val 54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err="1"/>
            <a:t>Kon-struktiv</a:t>
          </a:r>
          <a:endParaRPr lang="en-US" sz="1100" b="1" kern="1200" dirty="0"/>
        </a:p>
      </dsp:txBody>
      <dsp:txXfrm>
        <a:off x="289088" y="717670"/>
        <a:ext cx="615081" cy="820108"/>
      </dsp:txXfrm>
    </dsp:sp>
    <dsp:sp modelId="{289D1D46-06B0-47FC-B141-E06DCBFC786A}">
      <dsp:nvSpPr>
        <dsp:cNvPr id="0" name=""/>
        <dsp:cNvSpPr/>
      </dsp:nvSpPr>
      <dsp:spPr>
        <a:xfrm>
          <a:off x="98413" y="159997"/>
          <a:ext cx="1935455" cy="1935455"/>
        </a:xfrm>
        <a:prstGeom prst="circularArrow">
          <a:avLst>
            <a:gd name="adj1" fmla="val 5085"/>
            <a:gd name="adj2" fmla="val 327528"/>
            <a:gd name="adj3" fmla="val 5072472"/>
            <a:gd name="adj4" fmla="val 162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F78DBF-9157-4F3F-888E-4A72069B4D45}">
      <dsp:nvSpPr>
        <dsp:cNvPr id="0" name=""/>
        <dsp:cNvSpPr/>
      </dsp:nvSpPr>
      <dsp:spPr>
        <a:xfrm>
          <a:off x="16402" y="159997"/>
          <a:ext cx="1935455" cy="1935455"/>
        </a:xfrm>
        <a:prstGeom prst="circularArrow">
          <a:avLst>
            <a:gd name="adj1" fmla="val 5085"/>
            <a:gd name="adj2" fmla="val 327528"/>
            <a:gd name="adj3" fmla="val 15872472"/>
            <a:gd name="adj4" fmla="val 5400000"/>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9BDD8-9858-4465-AD8B-211045409958}">
      <dsp:nvSpPr>
        <dsp:cNvPr id="0" name=""/>
        <dsp:cNvSpPr/>
      </dsp:nvSpPr>
      <dsp:spPr>
        <a:xfrm>
          <a:off x="205027" y="266611"/>
          <a:ext cx="1722227" cy="1722227"/>
        </a:xfrm>
        <a:prstGeom prst="pie">
          <a:avLst>
            <a:gd name="adj1" fmla="val 16200000"/>
            <a:gd name="adj2" fmla="val 54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Latent</a:t>
          </a:r>
        </a:p>
      </dsp:txBody>
      <dsp:txXfrm>
        <a:off x="1146101" y="717670"/>
        <a:ext cx="615081" cy="820108"/>
      </dsp:txXfrm>
    </dsp:sp>
    <dsp:sp modelId="{53A0B85F-B0D9-4D43-B5AF-D969A0F91679}">
      <dsp:nvSpPr>
        <dsp:cNvPr id="0" name=""/>
        <dsp:cNvSpPr/>
      </dsp:nvSpPr>
      <dsp:spPr>
        <a:xfrm>
          <a:off x="123016" y="266611"/>
          <a:ext cx="1722227" cy="1722227"/>
        </a:xfrm>
        <a:prstGeom prst="pie">
          <a:avLst>
            <a:gd name="adj1" fmla="val 54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Manifest</a:t>
          </a:r>
        </a:p>
      </dsp:txBody>
      <dsp:txXfrm>
        <a:off x="289088" y="717670"/>
        <a:ext cx="615081" cy="820108"/>
      </dsp:txXfrm>
    </dsp:sp>
    <dsp:sp modelId="{289D1D46-06B0-47FC-B141-E06DCBFC786A}">
      <dsp:nvSpPr>
        <dsp:cNvPr id="0" name=""/>
        <dsp:cNvSpPr/>
      </dsp:nvSpPr>
      <dsp:spPr>
        <a:xfrm>
          <a:off x="98413" y="159997"/>
          <a:ext cx="1935455" cy="1935455"/>
        </a:xfrm>
        <a:prstGeom prst="circularArrow">
          <a:avLst>
            <a:gd name="adj1" fmla="val 5085"/>
            <a:gd name="adj2" fmla="val 327528"/>
            <a:gd name="adj3" fmla="val 5072472"/>
            <a:gd name="adj4" fmla="val 162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F78DBF-9157-4F3F-888E-4A72069B4D45}">
      <dsp:nvSpPr>
        <dsp:cNvPr id="0" name=""/>
        <dsp:cNvSpPr/>
      </dsp:nvSpPr>
      <dsp:spPr>
        <a:xfrm>
          <a:off x="16402" y="159997"/>
          <a:ext cx="1935455" cy="1935455"/>
        </a:xfrm>
        <a:prstGeom prst="circularArrow">
          <a:avLst>
            <a:gd name="adj1" fmla="val 5085"/>
            <a:gd name="adj2" fmla="val 327528"/>
            <a:gd name="adj3" fmla="val 15872472"/>
            <a:gd name="adj4" fmla="val 5400000"/>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16509-964F-4BC6-BFE4-58BF51628513}">
      <dsp:nvSpPr>
        <dsp:cNvPr id="0" name=""/>
        <dsp:cNvSpPr/>
      </dsp:nvSpPr>
      <dsp:spPr>
        <a:xfrm>
          <a:off x="1197034" y="-22265"/>
          <a:ext cx="1959835" cy="1960034"/>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5F38CF-6BCB-4CEC-9103-21102681BAD5}">
      <dsp:nvSpPr>
        <dsp:cNvPr id="0" name=""/>
        <dsp:cNvSpPr/>
      </dsp:nvSpPr>
      <dsp:spPr>
        <a:xfrm>
          <a:off x="1638593" y="709479"/>
          <a:ext cx="1093699" cy="546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t>Intrapersonal</a:t>
          </a:r>
        </a:p>
      </dsp:txBody>
      <dsp:txXfrm>
        <a:off x="1638593" y="709479"/>
        <a:ext cx="1093699" cy="546792"/>
      </dsp:txXfrm>
    </dsp:sp>
    <dsp:sp modelId="{36FDC14C-34E9-460B-AC99-EC4704536E2D}">
      <dsp:nvSpPr>
        <dsp:cNvPr id="0" name=""/>
        <dsp:cNvSpPr/>
      </dsp:nvSpPr>
      <dsp:spPr>
        <a:xfrm>
          <a:off x="661433" y="1126331"/>
          <a:ext cx="1959835" cy="1960034"/>
        </a:xfrm>
        <a:prstGeom prst="leftCircularArrow">
          <a:avLst>
            <a:gd name="adj1" fmla="val 10980"/>
            <a:gd name="adj2" fmla="val 1142322"/>
            <a:gd name="adj3" fmla="val 6300000"/>
            <a:gd name="adj4" fmla="val 18900000"/>
            <a:gd name="adj5" fmla="val 12500"/>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F39D49-58FC-4A83-976C-E918E51CAC18}">
      <dsp:nvSpPr>
        <dsp:cNvPr id="0" name=""/>
        <dsp:cNvSpPr/>
      </dsp:nvSpPr>
      <dsp:spPr>
        <a:xfrm>
          <a:off x="1091928" y="1837889"/>
          <a:ext cx="1093699" cy="546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err="1" smtClean="0"/>
            <a:t>Zwischen-menschliches</a:t>
          </a:r>
          <a:endParaRPr lang="en-US" sz="1200" b="1" kern="1200" dirty="0"/>
        </a:p>
      </dsp:txBody>
      <dsp:txXfrm>
        <a:off x="1091928" y="1837889"/>
        <a:ext cx="1093699" cy="546792"/>
      </dsp:txXfrm>
    </dsp:sp>
    <dsp:sp modelId="{BC958770-94AD-4FA9-A52D-49B3F5A59247}">
      <dsp:nvSpPr>
        <dsp:cNvPr id="0" name=""/>
        <dsp:cNvSpPr/>
      </dsp:nvSpPr>
      <dsp:spPr>
        <a:xfrm>
          <a:off x="1205893" y="2256820"/>
          <a:ext cx="1959835" cy="1960034"/>
        </a:xfrm>
        <a:prstGeom prst="circularArrow">
          <a:avLst>
            <a:gd name="adj1" fmla="val 10980"/>
            <a:gd name="adj2" fmla="val 1142322"/>
            <a:gd name="adj3" fmla="val 4500000"/>
            <a:gd name="adj4" fmla="val 13500000"/>
            <a:gd name="adj5" fmla="val 12500"/>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286F74-756E-4C8C-90C4-4D796632B795}">
      <dsp:nvSpPr>
        <dsp:cNvPr id="0" name=""/>
        <dsp:cNvSpPr/>
      </dsp:nvSpPr>
      <dsp:spPr>
        <a:xfrm>
          <a:off x="1638593" y="2966299"/>
          <a:ext cx="1093699" cy="546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t>Gruppenintern</a:t>
          </a:r>
        </a:p>
      </dsp:txBody>
      <dsp:txXfrm>
        <a:off x="1638593" y="2966299"/>
        <a:ext cx="1093699" cy="546792"/>
      </dsp:txXfrm>
    </dsp:sp>
    <dsp:sp modelId="{B8E0D776-C212-4CFA-AD2A-0DA7B34BD5CC}">
      <dsp:nvSpPr>
        <dsp:cNvPr id="0" name=""/>
        <dsp:cNvSpPr/>
      </dsp:nvSpPr>
      <dsp:spPr>
        <a:xfrm>
          <a:off x="801132" y="3513092"/>
          <a:ext cx="1683745" cy="1684559"/>
        </a:xfrm>
        <a:prstGeom prst="blockArc">
          <a:avLst>
            <a:gd name="adj1" fmla="val 0"/>
            <a:gd name="adj2" fmla="val 18900000"/>
            <a:gd name="adj3" fmla="val 127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B84678-12F1-4FBD-A480-B5278EA90A81}">
      <dsp:nvSpPr>
        <dsp:cNvPr id="0" name=""/>
        <dsp:cNvSpPr/>
      </dsp:nvSpPr>
      <dsp:spPr>
        <a:xfrm>
          <a:off x="1091928" y="4094710"/>
          <a:ext cx="1093699" cy="546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t>Intergroup</a:t>
          </a:r>
        </a:p>
      </dsp:txBody>
      <dsp:txXfrm>
        <a:off x="1091928" y="4094710"/>
        <a:ext cx="1093699" cy="5467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31/1/2024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31/1/2024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22385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2397853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4261028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2179059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4243297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3617737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641890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3171242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353945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3482792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628025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163594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2264993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2557829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860279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3994678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1680061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31056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47932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2029679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52352"/>
            <a:ext cx="12192001" cy="3787362"/>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D8134D"/>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smtClean="0">
                <a:effectLst>
                  <a:outerShdw blurRad="38100" dist="38100" dir="2700000" algn="tl">
                    <a:srgbClr val="000000">
                      <a:alpha val="43137"/>
                    </a:srgbClr>
                  </a:outerShdw>
                </a:effectLst>
                <a:latin typeface="+mn-lt"/>
              </a:rPr>
              <a:t>Konfliktlösung</a:t>
            </a:r>
            <a:endParaRPr lang="en-US" altLang="el-GR" sz="2400" dirty="0">
              <a:effectLst>
                <a:outerShdw blurRad="38100" dist="38100" dir="2700000" algn="tl">
                  <a:srgbClr val="000000">
                    <a:alpha val="43137"/>
                  </a:srgbClr>
                </a:outerShdw>
              </a:effectLst>
              <a:latin typeface="+mn-lt"/>
            </a:endParaRPr>
          </a:p>
        </p:txBody>
      </p:sp>
      <p:sp>
        <p:nvSpPr>
          <p:cNvPr id="9" name="Oval 8">
            <a:extLst>
              <a:ext uri="{FF2B5EF4-FFF2-40B4-BE49-F238E27FC236}">
                <a16:creationId xmlns:a16="http://schemas.microsoft.com/office/drawing/2014/main" id="{FD00E564-24F8-EC0D-5724-7025327EDB99}"/>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0" name="TextBox 9">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3</a:t>
            </a:r>
          </a:p>
        </p:txBody>
      </p:sp>
      <p:pic>
        <p:nvPicPr>
          <p:cNvPr id="5" name="Γραφικό 6">
            <a:extLst>
              <a:ext uri="{FF2B5EF4-FFF2-40B4-BE49-F238E27FC236}">
                <a16:creationId xmlns:a16="http://schemas.microsoft.com/office/drawing/2014/main" id="{8A4885C2-F3BE-A850-204D-D04D6FD4E502}"/>
              </a:ext>
            </a:extLst>
          </p:cNvPr>
          <p:cNvPicPr>
            <a:picLocks noChangeAspect="1"/>
          </p:cNvPicPr>
          <p:nvPr userDrawn="1"/>
        </p:nvPicPr>
        <p:blipFill>
          <a:blip r:embed="rId2">
            <a:extLst>
              <a:ext uri="{96DAC541-7B7A-43D3-8B79-37D633B846F1}">
                <asvg:svgBlip xmlns="" xmlns:asvg="http://schemas.microsoft.com/office/drawing/2016/SVG/main" r:embed="rId4"/>
              </a:ext>
            </a:extLst>
          </a:blip>
          <a:stretch>
            <a:fillRect/>
          </a:stretch>
        </p:blipFill>
        <p:spPr>
          <a:xfrm>
            <a:off x="8788071" y="48972"/>
            <a:ext cx="3381627" cy="843380"/>
          </a:xfrm>
          <a:prstGeom prst="rect">
            <a:avLst/>
          </a:prstGeom>
        </p:spPr>
      </p:pic>
      <p:pic>
        <p:nvPicPr>
          <p:cNvPr id="12" name="Εικόνα 11"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6AABEEDA-D02E-DCCC-6FA4-75457C343B64}"/>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181" y="6258631"/>
            <a:ext cx="2669683" cy="586246"/>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a:xfrm>
            <a:off x="838200" y="332075"/>
            <a:ext cx="10515600" cy="1325563"/>
          </a:xfrm>
        </p:spPr>
        <p:txBody>
          <a:bodyPr>
            <a:normAutofit/>
          </a:bodyPr>
          <a:lstStyle>
            <a:lvl1pPr algn="ctr">
              <a:defRPr lang="el-GR" sz="4000" b="0" kern="1200" dirty="0" smtClean="0">
                <a:solidFill>
                  <a:srgbClr val="D8134D"/>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Γραφικό 6">
            <a:extLst>
              <a:ext uri="{FF2B5EF4-FFF2-40B4-BE49-F238E27FC236}">
                <a16:creationId xmlns:a16="http://schemas.microsoft.com/office/drawing/2014/main" id="{3BF07FCA-51F0-CD61-A16F-1DA69030B6E7}"/>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1275" y="32173"/>
            <a:ext cx="3381627" cy="843380"/>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D8134D"/>
                </a:solidFill>
                <a:effectLst/>
                <a:latin typeface="+mn-lt"/>
                <a:ea typeface="Adobe Gothic Std B" panose="020B0800000000000000" pitchFamily="34" charset="-128"/>
                <a:cs typeface="+mj-cs"/>
              </a:defRPr>
            </a:lvl1pPr>
          </a:lstStyle>
          <a:p>
            <a:r>
              <a:rPr lang="en-US" dirty="0"/>
              <a:t>Unit 1</a:t>
            </a:r>
            <a:br>
              <a:rPr lang="en-US" dirty="0"/>
            </a:br>
            <a:r>
              <a:rPr lang="el-GR" dirty="0"/>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95C11F"/>
              </a:buClr>
              <a:defRPr>
                <a:latin typeface="+mn-lt"/>
              </a:defRPr>
            </a:lvl1pPr>
            <a:lvl2pPr marL="685800" indent="-228600">
              <a:lnSpc>
                <a:spcPct val="150000"/>
              </a:lnSpc>
              <a:buClr>
                <a:srgbClr val="95C11F"/>
              </a:buClr>
              <a:buFont typeface="Arial" panose="020B0604020202020204" pitchFamily="34" charset="0"/>
              <a:buChar char="•"/>
              <a:defRPr>
                <a:latin typeface="+mn-lt"/>
              </a:defRPr>
            </a:lvl2pPr>
            <a:lvl3pPr marL="1143000" indent="-228600">
              <a:lnSpc>
                <a:spcPct val="150000"/>
              </a:lnSpc>
              <a:buClr>
                <a:srgbClr val="95C11F"/>
              </a:buClr>
              <a:buFont typeface="Courier New" panose="02070309020205020404" pitchFamily="49" charset="0"/>
              <a:buChar char="o"/>
              <a:defRPr>
                <a:latin typeface="+mn-lt"/>
              </a:defRPr>
            </a:lvl3pPr>
            <a:lvl4pPr>
              <a:lnSpc>
                <a:spcPct val="150000"/>
              </a:lnSpc>
              <a:buClr>
                <a:srgbClr val="95C11F"/>
              </a:buClr>
              <a:defRPr>
                <a:latin typeface="+mn-lt"/>
              </a:defRPr>
            </a:lvl4pPr>
            <a:lvl5pPr>
              <a:lnSpc>
                <a:spcPct val="150000"/>
              </a:lnSpc>
              <a:buClr>
                <a:srgbClr val="95C11F"/>
              </a:buClr>
              <a:defRPr>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Γραφικό 6">
            <a:extLst>
              <a:ext uri="{FF2B5EF4-FFF2-40B4-BE49-F238E27FC236}">
                <a16:creationId xmlns:a16="http://schemas.microsoft.com/office/drawing/2014/main" id="{7429F7FF-8899-5BE5-E3F8-D6753BB3082B}"/>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9188605" y="48972"/>
            <a:ext cx="2981093" cy="743487"/>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113050"/>
            <a:ext cx="11059692" cy="605096"/>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5pPr marL="2057400" indent="-228600">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Γραφικό 6">
            <a:extLst>
              <a:ext uri="{FF2B5EF4-FFF2-40B4-BE49-F238E27FC236}">
                <a16:creationId xmlns:a16="http://schemas.microsoft.com/office/drawing/2014/main" id="{111A1450-08EE-3E99-1407-C1C41B4AD56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8" name="TextBox 80">
            <a:extLst>
              <a:ext uri="{FF2B5EF4-FFF2-40B4-BE49-F238E27FC236}">
                <a16:creationId xmlns:a16="http://schemas.microsoft.com/office/drawing/2014/main" id="{C2D43A71-8DDC-1F3F-9E09-D0851475026D}"/>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smtClean="0">
                <a:effectLst>
                  <a:outerShdw blurRad="38100" dist="38100" dir="2700000" algn="tl">
                    <a:srgbClr val="000000">
                      <a:alpha val="43137"/>
                    </a:srgbClr>
                  </a:outerShdw>
                </a:effectLst>
                <a:latin typeface="+mn-lt"/>
              </a:rPr>
              <a:t>Konfliktlösung</a:t>
            </a:r>
            <a:endParaRPr lang="en-US" altLang="el-GR" sz="2400" dirty="0">
              <a:effectLst>
                <a:outerShdw blurRad="38100" dist="38100" dir="2700000" algn="tl">
                  <a:srgbClr val="000000">
                    <a:alpha val="43137"/>
                  </a:srgbClr>
                </a:outerShdw>
              </a:effectLst>
              <a:latin typeface="+mn-lt"/>
            </a:endParaRPr>
          </a:p>
        </p:txBody>
      </p:sp>
      <p:sp>
        <p:nvSpPr>
          <p:cNvPr id="9" name="Oval 8">
            <a:extLst>
              <a:ext uri="{FF2B5EF4-FFF2-40B4-BE49-F238E27FC236}">
                <a16:creationId xmlns:a16="http://schemas.microsoft.com/office/drawing/2014/main" id="{3726F1A8-B94F-FCEA-B90B-FF2A185515EB}"/>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0" name="TextBox 9">
            <a:extLst>
              <a:ext uri="{FF2B5EF4-FFF2-40B4-BE49-F238E27FC236}">
                <a16:creationId xmlns:a16="http://schemas.microsoft.com/office/drawing/2014/main" id="{7EBFFB98-0BB5-2AC3-20D2-958B62EEC751}"/>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3</a:t>
            </a: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7" name="Γραφικό 6">
            <a:extLst>
              <a:ext uri="{FF2B5EF4-FFF2-40B4-BE49-F238E27FC236}">
                <a16:creationId xmlns:a16="http://schemas.microsoft.com/office/drawing/2014/main" id="{E1245988-DFAB-B6A7-48AF-2BB895902B3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5" name="TextBox 80">
            <a:extLst>
              <a:ext uri="{FF2B5EF4-FFF2-40B4-BE49-F238E27FC236}">
                <a16:creationId xmlns:a16="http://schemas.microsoft.com/office/drawing/2014/main" id="{4B673773-7846-5C06-BF22-BAC38EE2D71A}"/>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smtClean="0">
                <a:effectLst>
                  <a:outerShdw blurRad="38100" dist="38100" dir="2700000" algn="tl">
                    <a:srgbClr val="000000">
                      <a:alpha val="43137"/>
                    </a:srgbClr>
                  </a:outerShdw>
                </a:effectLst>
                <a:latin typeface="+mn-lt"/>
              </a:rPr>
              <a:t>Konfliktlösung</a:t>
            </a:r>
            <a:endParaRPr lang="en-US" altLang="el-GR" sz="2400" dirty="0">
              <a:effectLst>
                <a:outerShdw blurRad="38100" dist="38100" dir="2700000" algn="tl">
                  <a:srgbClr val="000000">
                    <a:alpha val="43137"/>
                  </a:srgbClr>
                </a:outerShdw>
              </a:effectLst>
              <a:latin typeface="+mn-lt"/>
            </a:endParaRPr>
          </a:p>
        </p:txBody>
      </p:sp>
      <p:sp>
        <p:nvSpPr>
          <p:cNvPr id="6" name="Oval 8">
            <a:extLst>
              <a:ext uri="{FF2B5EF4-FFF2-40B4-BE49-F238E27FC236}">
                <a16:creationId xmlns:a16="http://schemas.microsoft.com/office/drawing/2014/main" id="{CEA9D3C1-8B62-94A4-357D-784D83E0206C}"/>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8" name="TextBox 7">
            <a:extLst>
              <a:ext uri="{FF2B5EF4-FFF2-40B4-BE49-F238E27FC236}">
                <a16:creationId xmlns:a16="http://schemas.microsoft.com/office/drawing/2014/main" id="{CD3F6AEE-D048-27A1-A4FD-777C5BCC18D0}"/>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3</a:t>
            </a: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027104"/>
            <a:ext cx="11059693" cy="437395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9" name="TextBox 80">
            <a:extLst>
              <a:ext uri="{FF2B5EF4-FFF2-40B4-BE49-F238E27FC236}">
                <a16:creationId xmlns:a16="http://schemas.microsoft.com/office/drawing/2014/main" id="{658FDC2B-DDF7-5E04-E729-E7AB491B9FA4}"/>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smtClean="0">
                <a:effectLst>
                  <a:outerShdw blurRad="38100" dist="38100" dir="2700000" algn="tl">
                    <a:srgbClr val="000000">
                      <a:alpha val="43137"/>
                    </a:srgbClr>
                  </a:outerShdw>
                </a:effectLst>
                <a:latin typeface="+mn-lt"/>
              </a:rPr>
              <a:t>Konfliktlösung</a:t>
            </a:r>
            <a:endParaRPr lang="en-US" altLang="el-GR" sz="2400" dirty="0">
              <a:effectLst>
                <a:outerShdw blurRad="38100" dist="38100" dir="2700000" algn="tl">
                  <a:srgbClr val="000000">
                    <a:alpha val="43137"/>
                  </a:srgbClr>
                </a:outerShdw>
              </a:effectLst>
              <a:latin typeface="+mn-lt"/>
            </a:endParaRPr>
          </a:p>
        </p:txBody>
      </p:sp>
      <p:sp>
        <p:nvSpPr>
          <p:cNvPr id="10" name="Oval 8">
            <a:extLst>
              <a:ext uri="{FF2B5EF4-FFF2-40B4-BE49-F238E27FC236}">
                <a16:creationId xmlns:a16="http://schemas.microsoft.com/office/drawing/2014/main" id="{9D1B87FB-78DD-C185-42ED-AF904AA07618}"/>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1" name="TextBox 10">
            <a:extLst>
              <a:ext uri="{FF2B5EF4-FFF2-40B4-BE49-F238E27FC236}">
                <a16:creationId xmlns:a16="http://schemas.microsoft.com/office/drawing/2014/main" id="{5A53BFEB-800B-BB45-ED5A-93E9A12E32F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3</a:t>
            </a: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5867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31/1/2024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D8134D"/>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hyperlink" Target="https://pixabay.com/sk/illustrations/ne%C4%8D%C3%ADslovan%C3%BD-chaos-3192273/" TargetMode="Externa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pixabay.com/service/license/"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pixabay.com/vectors/people-silhouette-defense-battle-5584156/" TargetMode="External"/><Relationship Id="rId5" Type="http://schemas.openxmlformats.org/officeDocument/2006/relationships/image" Target="../media/image20.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hyperlink" Target="https://pixabay.com/sk/illustrations/ne%C4%8D%C3%ADslovan%C3%BD-chaos-3192273/"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sk/illustrations/ne%C4%8D%C3%ADslovan%C3%BD-chaos-3192273/"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sk/illustrations/ne%C4%8D%C3%ADslovan%C3%BD-chaos-3192273/"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photos/smiley-emoticon-anger-angry-2979107/"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hyperlink" Target="https://pixabay.com/service/licen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sk/illustrations/ne%C4%8D%C3%ADslovan%C3%BD-chaos-3192273/"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hyperlink" Target="https://pixabay.com/pt/illustrations/gest%C3%A3o-trabalho-em-conjunto-encontro-2161487/"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vectors/conflict-mind-map-1458409/"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hyperlink" Target="https://pixabay.com/service/license/"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s3.amazonaws.com/ssrc-cdn1/crmuploads/new_publication_3/the-field-of-disinformation-democratic-processes-and-conflict-prevention-a-scan-of-the-literature.pdf" TargetMode="External"/><Relationship Id="rId3" Type="http://schemas.openxmlformats.org/officeDocument/2006/relationships/hyperlink" Target="https://pjp-eu.coe.int/en/web/youth-partnership/t-kit-12-youth-transforming-conflict" TargetMode="External"/><Relationship Id="rId7" Type="http://schemas.openxmlformats.org/officeDocument/2006/relationships/hyperlink" Target="https://www.sciencedirect.com/science/article/pii/S0147176705000702?via%3Dihub"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www.semanticscholar.org/paper/MANAGING-CONFLICTS-WITHIN-ORGANIZATIONAL-CULTURE-IN-Hener/9e186d8523a2c83197614590d78c937436ab3cab" TargetMode="External"/><Relationship Id="rId5" Type="http://schemas.openxmlformats.org/officeDocument/2006/relationships/hyperlink" Target="https://thebusinessprofessor.com/en_US/management-leadership-organizational-behavior/conflict-management-in-groups" TargetMode="External"/><Relationship Id="rId10" Type="http://schemas.openxmlformats.org/officeDocument/2006/relationships/hyperlink" Target="https://positivepsychology.com/conflict-resolution-in-the-workplace/?utm_content=cmp-true" TargetMode="External"/><Relationship Id="rId4" Type="http://schemas.openxmlformats.org/officeDocument/2006/relationships/hyperlink" Target="http://www.communicationcache.com/uploads/1/0/8/8/10887248/sources_of_conflict_and_methods_of_resolution.pdf" TargetMode="External"/><Relationship Id="rId9" Type="http://schemas.openxmlformats.org/officeDocument/2006/relationships/hyperlink" Target="https://www.semanticscholar.org/paper/SOURCES-OF-CONFLICTS-WITHIN-ORGANIZATIONS-AND-OF-Talmaciu-M%C4%83r%C4%83cine/0c2c95100714cceba34fbbc45c70c6492ec7564b"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2.png"/><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3.svg"/><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photo/still-life-illustrating-ethics-concept_26407546.htm"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photos/news-false-concept-information-517380/" TargetMode="Externa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7.xml"/><Relationship Id="rId7" Type="http://schemas.openxmlformats.org/officeDocument/2006/relationships/image" Target="../media/image20.sv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hyperlink" Target="https://pixabay.com/service/license/" TargetMode="External"/><Relationship Id="rId10" Type="http://schemas.openxmlformats.org/officeDocument/2006/relationships/image" Target="../media/image18.png"/><Relationship Id="rId4" Type="http://schemas.openxmlformats.org/officeDocument/2006/relationships/hyperlink" Target="https://pixabay.com/illustrations/brain-think-throughts-psychology-4065092/" TargetMode="External"/><Relationship Id="rId9" Type="http://schemas.openxmlformats.org/officeDocument/2006/relationships/image" Target="../media/image16.wmf"/></Relationships>
</file>

<file path=ppt/slides/_rels/slide8.xml.rels><?xml version="1.0" encoding="UTF-8" standalone="yes"?>
<Relationships xmlns="http://schemas.openxmlformats.org/package/2006/relationships"><Relationship Id="rId13" Type="http://schemas.microsoft.com/office/2007/relationships/diagramDrawing" Target="../diagrams/drawing4.xml"/><Relationship Id="rId18" Type="http://schemas.microsoft.com/office/2007/relationships/diagramDrawing" Target="../diagrams/drawing5.xml"/><Relationship Id="rId26" Type="http://schemas.openxmlformats.org/officeDocument/2006/relationships/diagramQuickStyle" Target="../diagrams/quickStyle7.xml"/><Relationship Id="rId3" Type="http://schemas.openxmlformats.org/officeDocument/2006/relationships/hyperlink" Target="https://pixabay.com/sk/illustrations/ne%C4%8D%C3%ADslovan%C3%BD-chaos-3192273/" TargetMode="External"/><Relationship Id="rId21" Type="http://schemas.openxmlformats.org/officeDocument/2006/relationships/diagramQuickStyle" Target="../diagrams/quickStyle6.xml"/><Relationship Id="rId7" Type="http://schemas.openxmlformats.org/officeDocument/2006/relationships/diagramColors" Target="../diagrams/colors3.xml"/><Relationship Id="rId12" Type="http://schemas.openxmlformats.org/officeDocument/2006/relationships/diagramColors" Target="../diagrams/colors4.xml"/><Relationship Id="rId17" Type="http://schemas.openxmlformats.org/officeDocument/2006/relationships/diagramColors" Target="../diagrams/colors5.xml"/><Relationship Id="rId25" Type="http://schemas.openxmlformats.org/officeDocument/2006/relationships/diagramLayout" Target="../diagrams/layout7.xml"/><Relationship Id="rId33" Type="http://schemas.microsoft.com/office/2007/relationships/diagramDrawing" Target="../diagrams/drawing8.xml"/><Relationship Id="rId2" Type="http://schemas.openxmlformats.org/officeDocument/2006/relationships/notesSlide" Target="../notesSlides/notesSlide8.xml"/><Relationship Id="rId16" Type="http://schemas.openxmlformats.org/officeDocument/2006/relationships/diagramQuickStyle" Target="../diagrams/quickStyle5.xml"/><Relationship Id="rId20" Type="http://schemas.openxmlformats.org/officeDocument/2006/relationships/diagramLayout" Target="../diagrams/layout6.xml"/><Relationship Id="rId29" Type="http://schemas.openxmlformats.org/officeDocument/2006/relationships/diagramData" Target="../diagrams/data8.xml"/><Relationship Id="rId1" Type="http://schemas.openxmlformats.org/officeDocument/2006/relationships/slideLayout" Target="../slideLayouts/slideLayout5.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24" Type="http://schemas.openxmlformats.org/officeDocument/2006/relationships/diagramData" Target="../diagrams/data7.xml"/><Relationship Id="rId32" Type="http://schemas.openxmlformats.org/officeDocument/2006/relationships/diagramColors" Target="../diagrams/colors8.xml"/><Relationship Id="rId5" Type="http://schemas.openxmlformats.org/officeDocument/2006/relationships/diagramLayout" Target="../diagrams/layout3.xml"/><Relationship Id="rId15" Type="http://schemas.openxmlformats.org/officeDocument/2006/relationships/diagramLayout" Target="../diagrams/layout5.xml"/><Relationship Id="rId23" Type="http://schemas.microsoft.com/office/2007/relationships/diagramDrawing" Target="../diagrams/drawing6.xml"/><Relationship Id="rId28" Type="http://schemas.microsoft.com/office/2007/relationships/diagramDrawing" Target="../diagrams/drawing7.xml"/><Relationship Id="rId10" Type="http://schemas.openxmlformats.org/officeDocument/2006/relationships/diagramLayout" Target="../diagrams/layout4.xml"/><Relationship Id="rId19" Type="http://schemas.openxmlformats.org/officeDocument/2006/relationships/diagramData" Target="../diagrams/data6.xml"/><Relationship Id="rId31" Type="http://schemas.openxmlformats.org/officeDocument/2006/relationships/diagramQuickStyle" Target="../diagrams/quickStyle8.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diagramData" Target="../diagrams/data5.xml"/><Relationship Id="rId22" Type="http://schemas.openxmlformats.org/officeDocument/2006/relationships/diagramColors" Target="../diagrams/colors6.xml"/><Relationship Id="rId27" Type="http://schemas.openxmlformats.org/officeDocument/2006/relationships/diagramColors" Target="../diagrams/colors7.xml"/><Relationship Id="rId30" Type="http://schemas.openxmlformats.org/officeDocument/2006/relationships/diagramLayout" Target="../diagrams/layout8.xml"/><Relationship Id="rId8"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none" spc="0" normalizeH="0" baseline="0" noProof="0" dirty="0" err="1" smtClean="0">
                <a:ln>
                  <a:noFill/>
                </a:ln>
                <a:solidFill>
                  <a:srgbClr val="D7124E"/>
                </a:solidFill>
                <a:effectLst/>
                <a:uLnTx/>
                <a:uFillTx/>
                <a:latin typeface="Calibri Light" panose="020F0302020204030204"/>
                <a:ea typeface="Verdana" panose="020B0604030504040204" pitchFamily="34" charset="0"/>
                <a:cs typeface="+mj-cs"/>
              </a:rPr>
              <a:t>Modul</a:t>
            </a:r>
            <a:r>
              <a:rPr kumimoji="0" lang="en-US" sz="6000" b="1" i="0" u="none" strike="noStrike" kern="1200" cap="none" spc="0" normalizeH="0" baseline="0" noProof="0" dirty="0" smtClean="0">
                <a:ln>
                  <a:noFill/>
                </a:ln>
                <a:solidFill>
                  <a:srgbClr val="D7124E"/>
                </a:solidFill>
                <a:effectLst/>
                <a:uLnTx/>
                <a:uFillTx/>
                <a:latin typeface="Calibri Light" panose="020F0302020204030204"/>
                <a:ea typeface="Verdana" panose="020B0604030504040204" pitchFamily="34" charset="0"/>
                <a:cs typeface="+mj-cs"/>
              </a:rPr>
              <a:t> </a:t>
            </a:r>
            <a:r>
              <a:rPr lang="en-US" sz="6000" b="1" dirty="0">
                <a:solidFill>
                  <a:srgbClr val="D7124E"/>
                </a:solidFill>
                <a:effectLst/>
                <a:latin typeface="Calibri Light" panose="020F0302020204030204"/>
                <a:ea typeface="Verdana" panose="020B0604030504040204" pitchFamily="34" charset="0"/>
              </a:rPr>
              <a:t>3 </a:t>
            </a:r>
            <a:r>
              <a:rPr kumimoji="0" lang="en-US" sz="6000" b="1" i="0" u="none" strike="noStrike" kern="1200" cap="none" spc="0" normalizeH="0" baseline="0" noProof="0" dirty="0">
                <a:ln>
                  <a:noFill/>
                </a:ln>
                <a:solidFill>
                  <a:schemeClr val="tx1"/>
                </a:solidFill>
                <a:effectLst/>
                <a:uLnTx/>
                <a:uFillTx/>
                <a:latin typeface="Calibri Light" panose="020F0302020204030204"/>
                <a:ea typeface="Verdana" panose="020B0604030504040204" pitchFamily="34" charset="0"/>
                <a:cs typeface="+mj-cs"/>
              </a:rPr>
              <a:t>Konfliktlösung</a:t>
            </a:r>
            <a:endParaRPr lang="sk-SK" sz="3600" b="1" dirty="0">
              <a:solidFill>
                <a:schemeClr val="tx1"/>
              </a:solidFill>
              <a:effectLst/>
              <a:latin typeface="Calibri Light" panose="020F0302020204030204"/>
              <a:ea typeface="Verdana" panose="020B0604030504040204" pitchFamily="34" charset="0"/>
            </a:endParaRPr>
          </a:p>
        </p:txBody>
      </p:sp>
      <p:sp>
        <p:nvSpPr>
          <p:cNvPr id="15" name="TextBox 14">
            <a:extLst>
              <a:ext uri="{FF2B5EF4-FFF2-40B4-BE49-F238E27FC236}">
                <a16:creationId xmlns:a16="http://schemas.microsoft.com/office/drawing/2014/main" id="{EE54B7E3-44B9-FA30-9DDA-EA2E3748379F}"/>
              </a:ext>
            </a:extLst>
          </p:cNvPr>
          <p:cNvSpPr txBox="1"/>
          <p:nvPr/>
        </p:nvSpPr>
        <p:spPr>
          <a:xfrm>
            <a:off x="8896144" y="778568"/>
            <a:ext cx="3271445"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89704"/>
                </a:solidFill>
                <a:effectLst/>
                <a:uLnTx/>
                <a:uFillTx/>
                <a:latin typeface="Calibri Light" panose="020F0302020204030204"/>
                <a:ea typeface="+mn-ea"/>
                <a:cs typeface="+mn-cs"/>
              </a:rPr>
              <a:t>https://www.costaid.eu</a:t>
            </a:r>
            <a:endParaRPr kumimoji="0" lang="el-GR" sz="1600" b="1" i="0" u="none" strike="noStrike" kern="1200" cap="none" spc="0" normalizeH="0" baseline="0" noProof="0" dirty="0">
              <a:ln>
                <a:noFill/>
              </a:ln>
              <a:solidFill>
                <a:srgbClr val="E89704"/>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23EE87C0-9715-AEAE-857D-EEACC1F868EA}"/>
              </a:ext>
            </a:extLst>
          </p:cNvPr>
          <p:cNvPicPr>
            <a:picLocks noChangeAspect="1"/>
          </p:cNvPicPr>
          <p:nvPr/>
        </p:nvPicPr>
        <p:blipFill rotWithShape="1">
          <a:blip r:embed="rId4"/>
          <a:srcRect l="17333" r="19066"/>
          <a:stretch/>
        </p:blipFill>
        <p:spPr>
          <a:xfrm>
            <a:off x="-9348" y="765412"/>
            <a:ext cx="12201348" cy="2197961"/>
          </a:xfrm>
          <a:prstGeom prst="rect">
            <a:avLst/>
          </a:prstGeom>
          <a:solidFill>
            <a:srgbClr val="004899"/>
          </a:solidFill>
        </p:spPr>
      </p:pic>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lang="en-US" sz="1100" dirty="0">
              <a:effectLst>
                <a:outerShdw blurRad="38100" dist="38100" dir="2700000" algn="tl">
                  <a:srgbClr val="000000">
                    <a:alpha val="43137"/>
                  </a:srgbClr>
                </a:outerShdw>
              </a:effectLst>
              <a:latin typeface="+mj-lt"/>
            </a:endParaRPr>
          </a:p>
        </p:txBody>
      </p:sp>
      <p:pic>
        <p:nvPicPr>
          <p:cNvPr id="16" name="Εικόνα 15"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6AABEEDA-D02E-DCCC-6FA4-75457C343B6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81" y="6258631"/>
            <a:ext cx="2669683" cy="586246"/>
          </a:xfrm>
          <a:prstGeom prst="rect">
            <a:avLst/>
          </a:prstGeom>
        </p:spPr>
      </p:pic>
    </p:spTree>
    <p:extLst>
      <p:ext uri="{BB962C8B-B14F-4D97-AF65-F5344CB8AC3E}">
        <p14:creationId xmlns:p14="http://schemas.microsoft.com/office/powerpoint/2010/main" val="345271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67236" y="2652392"/>
            <a:ext cx="10758456" cy="3803826"/>
          </a:xfrm>
        </p:spPr>
        <p:txBody>
          <a:bodyPr numCol="2">
            <a:noAutofit/>
          </a:bodyPr>
          <a:lstStyle/>
          <a:p>
            <a:pPr>
              <a:spcBef>
                <a:spcPts val="0"/>
              </a:spcBef>
            </a:pPr>
            <a:r>
              <a:rPr lang="en-GB" sz="2000" b="1" dirty="0"/>
              <a:t>Persönliche Unterschiede </a:t>
            </a:r>
            <a:r>
              <a:rPr lang="en-GB" sz="2000" dirty="0"/>
              <a:t>- persönliche Eigenschaften und Emotionen sind häufige Konfliktursachen</a:t>
            </a:r>
            <a:endParaRPr lang="bg-BG" sz="2000" dirty="0"/>
          </a:p>
          <a:p>
            <a:pPr lvl="0">
              <a:spcBef>
                <a:spcPts val="0"/>
              </a:spcBef>
            </a:pPr>
            <a:r>
              <a:rPr lang="en-GB" sz="2000" b="1" dirty="0"/>
              <a:t>Missverständnisse </a:t>
            </a:r>
            <a:r>
              <a:rPr lang="en-GB" sz="2000" dirty="0"/>
              <a:t>- wenn Gruppenmitglieder ihre Aufgaben, Rollen, Rechte und Pflichten innerhalb einer Gruppe nicht verstehen oder Informationen nicht objektiv interpretieren  </a:t>
            </a:r>
            <a:endParaRPr lang="bg-BG" sz="2000" dirty="0"/>
          </a:p>
          <a:p>
            <a:pPr>
              <a:spcBef>
                <a:spcPts val="0"/>
              </a:spcBef>
            </a:pPr>
            <a:r>
              <a:rPr lang="en-GB" sz="2000" b="1" dirty="0"/>
              <a:t>Informationsmangel </a:t>
            </a:r>
            <a:r>
              <a:rPr lang="en-GB" sz="2000" dirty="0"/>
              <a:t>- ist sehr stark mit Missverständnissen verbunden. </a:t>
            </a:r>
            <a:r>
              <a:rPr lang="en-US" sz="2000" dirty="0"/>
              <a:t>Ein unzureichender Informationsaustausch oder unklare Botschaften können zu Verwirrung und Frustration führen.</a:t>
            </a:r>
          </a:p>
          <a:p>
            <a:pPr>
              <a:spcBef>
                <a:spcPts val="0"/>
              </a:spcBef>
            </a:pPr>
            <a:r>
              <a:rPr lang="en-GB" sz="2000" b="1" dirty="0" err="1" smtClean="0"/>
              <a:t>Schlechte</a:t>
            </a:r>
            <a:r>
              <a:rPr lang="en-GB" sz="2000" b="1" dirty="0" smtClean="0"/>
              <a:t> </a:t>
            </a:r>
            <a:r>
              <a:rPr lang="en-GB" sz="2000" b="1" dirty="0"/>
              <a:t>Kommunikation </a:t>
            </a:r>
            <a:r>
              <a:rPr lang="en-GB" sz="2000" dirty="0"/>
              <a:t>- Zweideutigkeit, unklare Aussagen, Auslassung kritischer Punkte können zu Verwirrung und verdrehten Meinungen führen, die zu Konflikten führen  </a:t>
            </a:r>
            <a:endParaRPr lang="bg-BG" sz="2000" dirty="0"/>
          </a:p>
          <a:p>
            <a:pPr lvl="0">
              <a:spcBef>
                <a:spcPts val="0"/>
              </a:spcBef>
            </a:pPr>
            <a:r>
              <a:rPr lang="en-GB" sz="2000" b="1" dirty="0"/>
              <a:t>Unterschiedliche Ziele </a:t>
            </a:r>
            <a:r>
              <a:rPr lang="en-GB" sz="2000" dirty="0"/>
              <a:t>- </a:t>
            </a:r>
            <a:r>
              <a:rPr lang="en-US" sz="2000" dirty="0"/>
              <a:t>wenn die Gruppenmitglieder unterschiedliche Vorstellungen darüber haben, was die Gruppe erreichen soll oder wie die Ziele </a:t>
            </a:r>
            <a:r>
              <a:rPr lang="en-US" sz="2000" dirty="0" err="1"/>
              <a:t>priorisiert werden sollen</a:t>
            </a:r>
            <a:r>
              <a:rPr lang="en-US" sz="2000" dirty="0"/>
              <a:t>, können Konflikte darüber entstehen, welche Richtung eingeschlagen werden soll.</a:t>
            </a:r>
            <a:endParaRPr lang="bg-BG" sz="2000" dirty="0"/>
          </a:p>
        </p:txBody>
      </p:sp>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a:xfrm>
            <a:off x="567236" y="1008248"/>
            <a:ext cx="11396576" cy="599188"/>
          </a:xfrm>
        </p:spPr>
        <p:txBody>
          <a:bodyPr/>
          <a:lstStyle/>
          <a:p>
            <a:r>
              <a:rPr lang="en-GB" dirty="0"/>
              <a:t>Ursachen von Konflikten </a:t>
            </a:r>
          </a:p>
        </p:txBody>
      </p:sp>
      <p:sp>
        <p:nvSpPr>
          <p:cNvPr id="3" name="Rectangle 2"/>
          <p:cNvSpPr/>
          <p:nvPr/>
        </p:nvSpPr>
        <p:spPr>
          <a:xfrm>
            <a:off x="567235" y="1607436"/>
            <a:ext cx="11223711" cy="1015663"/>
          </a:xfrm>
          <a:prstGeom prst="rect">
            <a:avLst/>
          </a:prstGeom>
        </p:spPr>
        <p:txBody>
          <a:bodyPr wrap="square">
            <a:spAutoFit/>
          </a:bodyPr>
          <a:lstStyle/>
          <a:p>
            <a:pPr>
              <a:spcAft>
                <a:spcPts val="600"/>
              </a:spcAft>
            </a:pPr>
            <a:r>
              <a:rPr lang="en-US" sz="2000" dirty="0"/>
              <a:t>Konflikte in einer Gruppe können aus einer Vielzahl von Ursachen entstehen, die oft auf unterschiedliche Meinungen, Interessen, Werte und andere Faktoren zurückzuführen sind. Hier sind einige häufige Ursachen für Konflikte in einer Gruppe:</a:t>
            </a:r>
          </a:p>
        </p:txBody>
      </p:sp>
    </p:spTree>
    <p:extLst>
      <p:ext uri="{BB962C8B-B14F-4D97-AF65-F5344CB8AC3E}">
        <p14:creationId xmlns:p14="http://schemas.microsoft.com/office/powerpoint/2010/main" val="1435817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680529"/>
            <a:ext cx="11059692" cy="605096"/>
          </a:xfrm>
        </p:spPr>
        <p:txBody>
          <a:bodyPr/>
          <a:lstStyle/>
          <a:p>
            <a:r>
              <a:rPr lang="en-US" dirty="0"/>
              <a:t>Wie kann man Konflikte in einer Gruppe angehen?</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378071839"/>
              </p:ext>
            </p:extLst>
          </p:nvPr>
        </p:nvGraphicFramePr>
        <p:xfrm>
          <a:off x="0" y="1285625"/>
          <a:ext cx="12192000" cy="5028567"/>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969419581"/>
                    </a:ext>
                  </a:extLst>
                </a:gridCol>
                <a:gridCol w="6096000">
                  <a:extLst>
                    <a:ext uri="{9D8B030D-6E8A-4147-A177-3AD203B41FA5}">
                      <a16:colId xmlns:a16="http://schemas.microsoft.com/office/drawing/2014/main" val="229844581"/>
                    </a:ext>
                  </a:extLst>
                </a:gridCol>
              </a:tblGrid>
              <a:tr h="456989">
                <a:tc>
                  <a:txBody>
                    <a:bodyPr/>
                    <a:lstStyle/>
                    <a:p>
                      <a:r>
                        <a:rPr lang="en-US" dirty="0">
                          <a:effectLst>
                            <a:outerShdw blurRad="38100" dist="38100" dir="2700000" algn="tl">
                              <a:srgbClr val="000000">
                                <a:alpha val="43137"/>
                              </a:srgbClr>
                            </a:outerShdw>
                          </a:effectLst>
                        </a:rPr>
                        <a:t>Traditioneller Ansatz</a:t>
                      </a:r>
                      <a:endParaRPr lang="bg-BG" dirty="0">
                        <a:effectLst>
                          <a:outerShdw blurRad="38100" dist="38100" dir="2700000" algn="tl">
                            <a:srgbClr val="000000">
                              <a:alpha val="43137"/>
                            </a:srgbClr>
                          </a:outerShdw>
                        </a:effectLst>
                      </a:endParaRPr>
                    </a:p>
                  </a:txBody>
                  <a:tcPr/>
                </a:tc>
                <a:tc>
                  <a:txBody>
                    <a:bodyPr/>
                    <a:lstStyle/>
                    <a:p>
                      <a:r>
                        <a:rPr lang="en-US" dirty="0">
                          <a:effectLst>
                            <a:outerShdw blurRad="38100" dist="38100" dir="2700000" algn="tl">
                              <a:srgbClr val="000000">
                                <a:alpha val="43137"/>
                              </a:srgbClr>
                            </a:outerShdw>
                          </a:effectLst>
                        </a:rPr>
                        <a:t>Moderner Ansatz</a:t>
                      </a:r>
                      <a:endParaRPr lang="bg-BG"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3971240801"/>
                  </a:ext>
                </a:extLst>
              </a:tr>
              <a:tr h="456989">
                <a:tc>
                  <a:txBody>
                    <a:bodyPr/>
                    <a:lstStyle/>
                    <a:p>
                      <a:r>
                        <a:rPr lang="en-US" dirty="0"/>
                        <a:t>Konflikte </a:t>
                      </a:r>
                      <a:r>
                        <a:rPr lang="en-US" baseline="0" dirty="0"/>
                        <a:t>sind schlecht für die Gruppe</a:t>
                      </a:r>
                      <a:endParaRPr lang="bg-BG" dirty="0"/>
                    </a:p>
                  </a:txBody>
                  <a:tcPr/>
                </a:tc>
                <a:tc>
                  <a:txBody>
                    <a:bodyPr/>
                    <a:lstStyle/>
                    <a:p>
                      <a:r>
                        <a:rPr lang="en-US" dirty="0"/>
                        <a:t>Konflikte </a:t>
                      </a:r>
                      <a:r>
                        <a:rPr lang="en-US" baseline="0" dirty="0"/>
                        <a:t>können positive Auswirkungen auf die Gruppe haben</a:t>
                      </a:r>
                      <a:endParaRPr lang="bg-BG" dirty="0"/>
                    </a:p>
                  </a:txBody>
                  <a:tcPr/>
                </a:tc>
                <a:extLst>
                  <a:ext uri="{0D108BD9-81ED-4DB2-BD59-A6C34878D82A}">
                    <a16:rowId xmlns:a16="http://schemas.microsoft.com/office/drawing/2014/main" val="1617969843"/>
                  </a:ext>
                </a:extLst>
              </a:tr>
              <a:tr h="6130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Konflikte sind vermeidbar</a:t>
                      </a:r>
                      <a:endParaRPr lang="bg-BG" dirty="0"/>
                    </a:p>
                    <a:p>
                      <a:endParaRPr lang="bg-BG" dirty="0"/>
                    </a:p>
                  </a:txBody>
                  <a:tcPr/>
                </a:tc>
                <a:tc>
                  <a:txBody>
                    <a:bodyPr/>
                    <a:lstStyle/>
                    <a:p>
                      <a:r>
                        <a:rPr lang="en-US" dirty="0"/>
                        <a:t>Konflikte sind unvermeidlich</a:t>
                      </a:r>
                      <a:endParaRPr lang="bg-BG" dirty="0"/>
                    </a:p>
                  </a:txBody>
                  <a:tcPr/>
                </a:tc>
                <a:extLst>
                  <a:ext uri="{0D108BD9-81ED-4DB2-BD59-A6C34878D82A}">
                    <a16:rowId xmlns:a16="http://schemas.microsoft.com/office/drawing/2014/main" val="618596326"/>
                  </a:ext>
                </a:extLst>
              </a:tr>
              <a:tr h="1138471">
                <a:tc>
                  <a:txBody>
                    <a:bodyPr/>
                    <a:lstStyle/>
                    <a:p>
                      <a:r>
                        <a:rPr lang="en-US" dirty="0"/>
                        <a:t>Konflikte werden durch mangelhafte Kommunikation, fehlende Offenheit </a:t>
                      </a:r>
                      <a:r>
                        <a:rPr lang="en-US" baseline="0" dirty="0"/>
                        <a:t>und fehlendes Vertrauen innerhalb der Gruppe sowie durch das Versagen, auf die Bedürfnisse der Gruppenmitglieder einzugehen, </a:t>
                      </a:r>
                      <a:r>
                        <a:rPr lang="en-US" dirty="0"/>
                        <a:t>verursacht</a:t>
                      </a:r>
                      <a:endParaRPr lang="bg-BG" dirty="0"/>
                    </a:p>
                  </a:txBody>
                  <a:tcPr/>
                </a:tc>
                <a:tc>
                  <a:txBody>
                    <a:bodyPr/>
                    <a:lstStyle/>
                    <a:p>
                      <a:r>
                        <a:rPr lang="en-US" dirty="0"/>
                        <a:t>Konflikte </a:t>
                      </a:r>
                      <a:r>
                        <a:rPr lang="en-US" baseline="0" dirty="0"/>
                        <a:t>sind ein natürliches Phänomen in Gruppen, da die einzelnen Personen unterschiedliche Werte, Überzeugungen, Ziele und Wahrnehmungen mitbringen. Sie können auch durch die Gruppenstruktur, interne Autoritätsebenen usw. entstehen. </a:t>
                      </a:r>
                      <a:endParaRPr lang="bg-BG" dirty="0"/>
                    </a:p>
                  </a:txBody>
                  <a:tcPr/>
                </a:tc>
                <a:extLst>
                  <a:ext uri="{0D108BD9-81ED-4DB2-BD59-A6C34878D82A}">
                    <a16:rowId xmlns:a16="http://schemas.microsoft.com/office/drawing/2014/main" val="2337308680"/>
                  </a:ext>
                </a:extLst>
              </a:tr>
              <a:tr h="1138471">
                <a:tc>
                  <a:txBody>
                    <a:bodyPr/>
                    <a:lstStyle/>
                    <a:p>
                      <a:r>
                        <a:rPr lang="en-US" baseline="0" dirty="0"/>
                        <a:t>Gruppenleiter müssen Konflikte vermeiden oder unterdrücken, indem sie die Ursachen beseitigen </a:t>
                      </a:r>
                      <a:endParaRPr lang="bg-BG"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Gruppenleiter müssen mit Konflikten umgehen: entweder lösen sie sie, indem sie die Interessen aller Parteien berücksichtigen, oder sie regen sogar funktionale Konflikte an, um die Gruppe lebensfähig, selbstkritisch und kreativ zu halten.</a:t>
                      </a:r>
                      <a:endParaRPr lang="bg-BG" dirty="0"/>
                    </a:p>
                  </a:txBody>
                  <a:tcPr/>
                </a:tc>
                <a:extLst>
                  <a:ext uri="{0D108BD9-81ED-4DB2-BD59-A6C34878D82A}">
                    <a16:rowId xmlns:a16="http://schemas.microsoft.com/office/drawing/2014/main" val="3506689755"/>
                  </a:ext>
                </a:extLst>
              </a:tr>
              <a:tr h="456989">
                <a:tc>
                  <a:txBody>
                    <a:bodyPr/>
                    <a:lstStyle/>
                    <a:p>
                      <a:r>
                        <a:rPr lang="en-US" dirty="0"/>
                        <a:t>Optimale Gruppenleistung </a:t>
                      </a:r>
                      <a:r>
                        <a:rPr lang="en-US" baseline="0" dirty="0"/>
                        <a:t>lässt keine Konflikte zu</a:t>
                      </a:r>
                      <a:endParaRPr lang="bg-BG" dirty="0"/>
                    </a:p>
                  </a:txBody>
                  <a:tcPr/>
                </a:tc>
                <a:tc>
                  <a:txBody>
                    <a:bodyPr/>
                    <a:lstStyle/>
                    <a:p>
                      <a:r>
                        <a:rPr lang="en-US" dirty="0"/>
                        <a:t>Mäßiges </a:t>
                      </a:r>
                      <a:r>
                        <a:rPr lang="en-US" baseline="0" dirty="0"/>
                        <a:t>Konfliktniveau verbessert die Gruppenleistung </a:t>
                      </a:r>
                      <a:endParaRPr lang="bg-BG" dirty="0"/>
                    </a:p>
                  </a:txBody>
                  <a:tcPr/>
                </a:tc>
                <a:extLst>
                  <a:ext uri="{0D108BD9-81ED-4DB2-BD59-A6C34878D82A}">
                    <a16:rowId xmlns:a16="http://schemas.microsoft.com/office/drawing/2014/main" val="2056729876"/>
                  </a:ext>
                </a:extLst>
              </a:tr>
              <a:tr h="456989">
                <a:tc>
                  <a:txBody>
                    <a:bodyPr/>
                    <a:lstStyle/>
                    <a:p>
                      <a:r>
                        <a:rPr lang="en-US" dirty="0"/>
                        <a:t>Die beste Art, mit </a:t>
                      </a:r>
                      <a:r>
                        <a:rPr lang="en-US" baseline="0" dirty="0"/>
                        <a:t>Konflikten </a:t>
                      </a:r>
                      <a:r>
                        <a:rPr lang="en-US" dirty="0"/>
                        <a:t>umzugehen</a:t>
                      </a:r>
                      <a:r>
                        <a:rPr lang="en-US" baseline="0" dirty="0"/>
                        <a:t>, ist, sie zu vermeiden.</a:t>
                      </a:r>
                      <a:endParaRPr lang="bg-BG" dirty="0"/>
                    </a:p>
                  </a:txBody>
                  <a:tcPr/>
                </a:tc>
                <a:tc>
                  <a:txBody>
                    <a:bodyPr/>
                    <a:lstStyle/>
                    <a:p>
                      <a:r>
                        <a:rPr lang="en-US" dirty="0"/>
                        <a:t>Die beste Art, mit Konflikten umzugehen, ist, </a:t>
                      </a:r>
                      <a:r>
                        <a:rPr lang="en-US" baseline="0" dirty="0"/>
                        <a:t>sie </a:t>
                      </a:r>
                      <a:r>
                        <a:rPr lang="en-US" dirty="0"/>
                        <a:t>zu bewältigen </a:t>
                      </a:r>
                      <a:r>
                        <a:rPr lang="en-US" baseline="0" dirty="0"/>
                        <a:t>und/oder zu lösen.</a:t>
                      </a:r>
                      <a:endParaRPr lang="bg-BG" dirty="0"/>
                    </a:p>
                  </a:txBody>
                  <a:tcPr/>
                </a:tc>
                <a:extLst>
                  <a:ext uri="{0D108BD9-81ED-4DB2-BD59-A6C34878D82A}">
                    <a16:rowId xmlns:a16="http://schemas.microsoft.com/office/drawing/2014/main" val="1822347319"/>
                  </a:ext>
                </a:extLst>
              </a:tr>
            </a:tbl>
          </a:graphicData>
        </a:graphic>
      </p:graphicFrame>
    </p:spTree>
    <p:extLst>
      <p:ext uri="{BB962C8B-B14F-4D97-AF65-F5344CB8AC3E}">
        <p14:creationId xmlns:p14="http://schemas.microsoft.com/office/powerpoint/2010/main" val="4251883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a:xfrm>
            <a:off x="521055" y="867564"/>
            <a:ext cx="11396576" cy="599188"/>
          </a:xfrm>
        </p:spPr>
        <p:txBody>
          <a:bodyPr/>
          <a:lstStyle/>
          <a:p>
            <a:r>
              <a:rPr lang="en-GB" dirty="0"/>
              <a:t>Konfliktprozess</a:t>
            </a:r>
          </a:p>
        </p:txBody>
      </p:sp>
      <p:graphicFrame>
        <p:nvGraphicFramePr>
          <p:cNvPr id="10" name="Diagram 9"/>
          <p:cNvGraphicFramePr/>
          <p:nvPr>
            <p:extLst>
              <p:ext uri="{D42A27DB-BD31-4B8C-83A1-F6EECF244321}">
                <p14:modId xmlns:p14="http://schemas.microsoft.com/office/powerpoint/2010/main" val="4130764601"/>
              </p:ext>
            </p:extLst>
          </p:nvPr>
        </p:nvGraphicFramePr>
        <p:xfrm>
          <a:off x="521055" y="1466752"/>
          <a:ext cx="10867381" cy="796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lowchart: Alternate Process 10"/>
          <p:cNvSpPr/>
          <p:nvPr/>
        </p:nvSpPr>
        <p:spPr>
          <a:xfrm>
            <a:off x="521055" y="2666998"/>
            <a:ext cx="1975094" cy="3482109"/>
          </a:xfrm>
          <a:prstGeom prst="flowChartAlternateProcess">
            <a:avLst/>
          </a:prstGeom>
          <a:ln w="28575">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Frühere Bedingungen</a:t>
            </a:r>
            <a:r>
              <a:rPr lang="en-US" dirty="0"/>
              <a:t>: </a:t>
            </a:r>
          </a:p>
          <a:p>
            <a:endParaRPr lang="en-US" dirty="0"/>
          </a:p>
          <a:p>
            <a:pPr marL="285750" indent="-285750">
              <a:buFontTx/>
              <a:buChar char="-"/>
            </a:pPr>
            <a:endParaRPr lang="en-US" dirty="0"/>
          </a:p>
          <a:p>
            <a:pPr marL="285750" indent="-285750">
              <a:buFontTx/>
              <a:buChar char="-"/>
            </a:pPr>
            <a:r>
              <a:rPr lang="en-US" sz="1600" dirty="0"/>
              <a:t>Kommunikation</a:t>
            </a:r>
          </a:p>
          <a:p>
            <a:pPr marL="285750" indent="-285750">
              <a:buFontTx/>
              <a:buChar char="-"/>
            </a:pPr>
            <a:r>
              <a:rPr lang="en-US" sz="1600" dirty="0"/>
              <a:t>Struktur</a:t>
            </a:r>
          </a:p>
          <a:p>
            <a:pPr marL="285750" indent="-285750">
              <a:buFontTx/>
              <a:buChar char="-"/>
            </a:pPr>
            <a:r>
              <a:rPr lang="en-US" sz="1600" dirty="0"/>
              <a:t>Persönliche Variablen</a:t>
            </a:r>
            <a:endParaRPr lang="bg-BG" sz="1600" dirty="0"/>
          </a:p>
        </p:txBody>
      </p:sp>
      <p:sp>
        <p:nvSpPr>
          <p:cNvPr id="12" name="Flowchart: Alternate Process 11"/>
          <p:cNvSpPr/>
          <p:nvPr/>
        </p:nvSpPr>
        <p:spPr>
          <a:xfrm>
            <a:off x="2935390" y="3207325"/>
            <a:ext cx="1520752" cy="942109"/>
          </a:xfrm>
          <a:prstGeom prst="flowChartAlternateProcess">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Wahrgenommener Konflikt</a:t>
            </a:r>
            <a:endParaRPr lang="bg-BG" b="1" dirty="0"/>
          </a:p>
        </p:txBody>
      </p:sp>
      <p:sp>
        <p:nvSpPr>
          <p:cNvPr id="13" name="Flowchart: Alternate Process 12"/>
          <p:cNvSpPr/>
          <p:nvPr/>
        </p:nvSpPr>
        <p:spPr>
          <a:xfrm>
            <a:off x="2992994" y="4604319"/>
            <a:ext cx="1477406" cy="895927"/>
          </a:xfrm>
          <a:prstGeom prst="flowChartAlternateProcess">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err="1" smtClean="0"/>
              <a:t>Gefühlter</a:t>
            </a:r>
            <a:r>
              <a:rPr lang="en-US" b="1" dirty="0" smtClean="0"/>
              <a:t> </a:t>
            </a:r>
            <a:r>
              <a:rPr lang="en-US" b="1" dirty="0" err="1" smtClean="0"/>
              <a:t>Konflikt</a:t>
            </a:r>
            <a:endParaRPr lang="bg-BG" b="1" dirty="0"/>
          </a:p>
        </p:txBody>
      </p:sp>
      <p:sp>
        <p:nvSpPr>
          <p:cNvPr id="16" name="Flowchart: Alternate Process 15"/>
          <p:cNvSpPr/>
          <p:nvPr/>
        </p:nvSpPr>
        <p:spPr>
          <a:xfrm>
            <a:off x="5028465" y="2666999"/>
            <a:ext cx="1889571" cy="3634509"/>
          </a:xfrm>
          <a:prstGeom prst="flowChartAlternateProcess">
            <a:avLst/>
          </a:prstGeom>
          <a:ln w="28575">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err="1" smtClean="0"/>
              <a:t>Annäherungs-absichten</a:t>
            </a:r>
            <a:r>
              <a:rPr lang="en-US" b="1" dirty="0" smtClean="0"/>
              <a:t> </a:t>
            </a:r>
            <a:r>
              <a:rPr lang="bg-BG" dirty="0"/>
              <a:t>(</a:t>
            </a:r>
            <a:r>
              <a:rPr lang="en-US" dirty="0"/>
              <a:t>Konfliktlösungsmethoden): </a:t>
            </a:r>
          </a:p>
          <a:p>
            <a:pPr marL="285750" indent="-285750">
              <a:buFontTx/>
              <a:buChar char="-"/>
            </a:pPr>
            <a:endParaRPr lang="en-US" dirty="0"/>
          </a:p>
          <a:p>
            <a:pPr marL="285750" indent="-285750">
              <a:buFontTx/>
              <a:buChar char="-"/>
            </a:pPr>
            <a:r>
              <a:rPr lang="en-US" sz="1600" dirty="0"/>
              <a:t>Vermeidung </a:t>
            </a:r>
          </a:p>
          <a:p>
            <a:pPr marL="285750" indent="-285750">
              <a:buFontTx/>
              <a:buChar char="-"/>
            </a:pPr>
            <a:r>
              <a:rPr lang="en-US" sz="1600" dirty="0" err="1" smtClean="0"/>
              <a:t>Zusammen-arbeit</a:t>
            </a:r>
            <a:endParaRPr lang="en-US" sz="1600" dirty="0"/>
          </a:p>
          <a:p>
            <a:pPr marL="285750" indent="-285750">
              <a:buFontTx/>
              <a:buChar char="-"/>
            </a:pPr>
            <a:r>
              <a:rPr lang="en-US" sz="1600" dirty="0"/>
              <a:t>Wettbewerb</a:t>
            </a:r>
          </a:p>
          <a:p>
            <a:pPr marL="285750" indent="-285750">
              <a:buFontTx/>
              <a:buChar char="-"/>
            </a:pPr>
            <a:r>
              <a:rPr lang="en-US" sz="1600" dirty="0"/>
              <a:t>Kompromiss</a:t>
            </a:r>
          </a:p>
          <a:p>
            <a:pPr marL="285750" indent="-285750">
              <a:buFontTx/>
              <a:buChar char="-"/>
            </a:pPr>
            <a:r>
              <a:rPr lang="en-US" sz="1600" dirty="0"/>
              <a:t>Einstellung</a:t>
            </a:r>
            <a:endParaRPr lang="bg-BG" sz="1600" dirty="0"/>
          </a:p>
        </p:txBody>
      </p:sp>
      <p:sp>
        <p:nvSpPr>
          <p:cNvPr id="17" name="Flowchart: Alternate Process 16"/>
          <p:cNvSpPr/>
          <p:nvPr/>
        </p:nvSpPr>
        <p:spPr>
          <a:xfrm>
            <a:off x="7490359" y="2666998"/>
            <a:ext cx="1690586" cy="3634509"/>
          </a:xfrm>
          <a:prstGeom prst="flowChartAlternateProcess">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t>Offener Konflikt</a:t>
            </a:r>
            <a:r>
              <a:rPr lang="en-US" dirty="0"/>
              <a:t>:</a:t>
            </a:r>
          </a:p>
          <a:p>
            <a:pPr algn="ctr"/>
            <a:endParaRPr lang="en-US" dirty="0"/>
          </a:p>
          <a:p>
            <a:pPr algn="ctr"/>
            <a:r>
              <a:rPr lang="en-US" dirty="0"/>
              <a:t> </a:t>
            </a:r>
          </a:p>
          <a:p>
            <a:pPr marL="285750" indent="-285750">
              <a:buFontTx/>
              <a:buChar char="-"/>
            </a:pPr>
            <a:r>
              <a:rPr lang="en-US" sz="1600" dirty="0"/>
              <a:t>Das Verhalten der Parteien </a:t>
            </a:r>
          </a:p>
          <a:p>
            <a:pPr marL="285750" indent="-285750">
              <a:buFontTx/>
              <a:buChar char="-"/>
            </a:pPr>
            <a:endParaRPr lang="en-US" sz="1600" dirty="0"/>
          </a:p>
          <a:p>
            <a:pPr marL="285750" indent="-285750">
              <a:buFontTx/>
              <a:buChar char="-"/>
            </a:pPr>
            <a:r>
              <a:rPr lang="en-US" sz="1600" dirty="0"/>
              <a:t>Die Reaktionen der anderen</a:t>
            </a:r>
            <a:endParaRPr lang="bg-BG" sz="1600" dirty="0"/>
          </a:p>
        </p:txBody>
      </p:sp>
      <p:sp>
        <p:nvSpPr>
          <p:cNvPr id="18" name="Flowchart: Alternate Process 17"/>
          <p:cNvSpPr/>
          <p:nvPr/>
        </p:nvSpPr>
        <p:spPr>
          <a:xfrm>
            <a:off x="9794596" y="3073877"/>
            <a:ext cx="1521580" cy="942109"/>
          </a:xfrm>
          <a:prstGeom prst="flowChartAlternateProcess">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Überlegene Leistung</a:t>
            </a:r>
            <a:endParaRPr lang="bg-BG" b="1" dirty="0"/>
          </a:p>
        </p:txBody>
      </p:sp>
      <p:sp>
        <p:nvSpPr>
          <p:cNvPr id="19" name="Flowchart: Alternate Process 18"/>
          <p:cNvSpPr/>
          <p:nvPr/>
        </p:nvSpPr>
        <p:spPr>
          <a:xfrm>
            <a:off x="9856547" y="4615868"/>
            <a:ext cx="1459629" cy="773544"/>
          </a:xfrm>
          <a:prstGeom prst="flowChartAlternateProcess">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r>
              <a:rPr lang="en-US" sz="1750" b="1" dirty="0"/>
              <a:t>Verminderte Leistung</a:t>
            </a:r>
          </a:p>
          <a:p>
            <a:pPr algn="ctr"/>
            <a:endParaRPr lang="bg-BG" dirty="0"/>
          </a:p>
        </p:txBody>
      </p:sp>
      <p:sp>
        <p:nvSpPr>
          <p:cNvPr id="20"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a:hlinkClick r:id="rId8"/>
              </a:rPr>
              <a:t>Quelle </a:t>
            </a:r>
            <a:r>
              <a:rPr lang="en-US" sz="1200" dirty="0"/>
              <a:t>| Angepasst von https://theintactone.com </a:t>
            </a:r>
          </a:p>
        </p:txBody>
      </p:sp>
      <p:cxnSp>
        <p:nvCxnSpPr>
          <p:cNvPr id="22" name="Straight Arrow Connector 21"/>
          <p:cNvCxnSpPr>
            <a:endCxn id="12" idx="1"/>
          </p:cNvCxnSpPr>
          <p:nvPr/>
        </p:nvCxnSpPr>
        <p:spPr>
          <a:xfrm flipV="1">
            <a:off x="2496149" y="3678380"/>
            <a:ext cx="439241" cy="228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3" idx="1"/>
          </p:cNvCxnSpPr>
          <p:nvPr/>
        </p:nvCxnSpPr>
        <p:spPr>
          <a:xfrm>
            <a:off x="2496149" y="4839855"/>
            <a:ext cx="496845" cy="212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446732" y="3678379"/>
            <a:ext cx="581732"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3" idx="3"/>
          </p:cNvCxnSpPr>
          <p:nvPr/>
        </p:nvCxnSpPr>
        <p:spPr>
          <a:xfrm>
            <a:off x="4470400" y="5052283"/>
            <a:ext cx="558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6" idx="3"/>
          </p:cNvCxnSpPr>
          <p:nvPr/>
        </p:nvCxnSpPr>
        <p:spPr>
          <a:xfrm>
            <a:off x="6918036" y="4484254"/>
            <a:ext cx="572323" cy="4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8" idx="1"/>
          </p:cNvCxnSpPr>
          <p:nvPr/>
        </p:nvCxnSpPr>
        <p:spPr>
          <a:xfrm flipV="1">
            <a:off x="9180945" y="3544932"/>
            <a:ext cx="613651" cy="260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9180945" y="4913745"/>
            <a:ext cx="675602" cy="180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017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Εικόνα 13" descr="Εικόνα που περιέχει σιλουέτα&#10;&#10;Περιγραφή που δημιουργήθηκε αυτόματα">
            <a:extLst>
              <a:ext uri="{FF2B5EF4-FFF2-40B4-BE49-F238E27FC236}">
                <a16:creationId xmlns:a16="http://schemas.microsoft.com/office/drawing/2014/main" id="{E3E5C361-AB84-FBB0-9F36-B750EBF44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4495" y="4175688"/>
            <a:ext cx="3049645" cy="2549313"/>
          </a:xfrm>
          <a:prstGeom prst="rect">
            <a:avLst/>
          </a:prstGeom>
        </p:spPr>
      </p:pic>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a:xfrm>
            <a:off x="6096000" y="2358799"/>
            <a:ext cx="5782377" cy="3012145"/>
          </a:xfrm>
        </p:spPr>
        <p:txBody>
          <a:bodyPr>
            <a:normAutofit fontScale="92500"/>
          </a:bodyPr>
          <a:lstStyle/>
          <a:p>
            <a:pPr>
              <a:lnSpc>
                <a:spcPct val="120000"/>
              </a:lnSpc>
            </a:pPr>
            <a:r>
              <a:rPr lang="en-GB" b="1" dirty="0"/>
              <a:t>Konfliktmanagement</a:t>
            </a:r>
          </a:p>
          <a:p>
            <a:pPr marL="0" indent="0">
              <a:lnSpc>
                <a:spcPct val="120000"/>
              </a:lnSpc>
              <a:buNone/>
            </a:pPr>
            <a:r>
              <a:rPr lang="en-US" dirty="0"/>
              <a:t>Unter Konfliktmanagement versteht man den Prozess des Umgangs mit und der Kontrolle von Konflikten in einer Weise, die deren negative Auswirkungen </a:t>
            </a:r>
            <a:r>
              <a:rPr lang="en-US" dirty="0" err="1"/>
              <a:t>minimiert </a:t>
            </a:r>
            <a:r>
              <a:rPr lang="en-US" dirty="0"/>
              <a:t>und gleichzeitig Verständnis, Zusammenarbeit und effektive Problemlösungen fördert. </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56333" y="2187053"/>
            <a:ext cx="5409663" cy="4129745"/>
          </a:xfrm>
        </p:spPr>
        <p:txBody>
          <a:bodyPr>
            <a:normAutofit fontScale="92500"/>
          </a:bodyPr>
          <a:lstStyle/>
          <a:p>
            <a:pPr>
              <a:lnSpc>
                <a:spcPct val="120000"/>
              </a:lnSpc>
            </a:pPr>
            <a:r>
              <a:rPr lang="en-GB" b="1" dirty="0"/>
              <a:t>Konfliktlösung</a:t>
            </a:r>
          </a:p>
          <a:p>
            <a:pPr marL="0" indent="0">
              <a:lnSpc>
                <a:spcPct val="120000"/>
              </a:lnSpc>
              <a:buNone/>
            </a:pPr>
            <a:r>
              <a:rPr lang="en-US" dirty="0"/>
              <a:t>Unter Konfliktlösung versteht man den Prozess der konstruktiven und friedlichen Beilegung von Streitigkeiten, Meinungsverschiedenheiten oder Konflikten zwischen Einzelpersonen, Gruppen oder </a:t>
            </a:r>
            <a:r>
              <a:rPr lang="en-US" dirty="0" err="1"/>
              <a:t>Organisationen</a:t>
            </a:r>
            <a:r>
              <a:rPr lang="en-US" dirty="0"/>
              <a:t>. Es geht darum, Lösungen zu finden, die die Interessen und Bedürfnisse aller Beteiligten befriedigen und gleichzeitig negative Emotionen und mögliche Schäden an den Beziehungen </a:t>
            </a:r>
            <a:r>
              <a:rPr lang="en-US" dirty="0" err="1"/>
              <a:t>minimieren</a:t>
            </a:r>
            <a:r>
              <a:rPr lang="en-GB" dirty="0"/>
              <a:t>.</a:t>
            </a:r>
          </a:p>
        </p:txBody>
      </p:sp>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a:xfrm>
            <a:off x="558000" y="920168"/>
            <a:ext cx="11396576" cy="599188"/>
          </a:xfrm>
        </p:spPr>
        <p:txBody>
          <a:bodyPr/>
          <a:lstStyle/>
          <a:p>
            <a:r>
              <a:rPr lang="en-GB" dirty="0"/>
              <a:t>Konfliktlösung vs. Konfliktmanagement</a:t>
            </a:r>
          </a:p>
        </p:txBody>
      </p:sp>
      <p:sp>
        <p:nvSpPr>
          <p:cNvPr id="7" name="pop-up" descr="Click here for pop up information.">
            <a:extLst>
              <a:ext uri="{FF2B5EF4-FFF2-40B4-BE49-F238E27FC236}">
                <a16:creationId xmlns:a16="http://schemas.microsoft.com/office/drawing/2014/main" id="{C3A67301-39B7-99CC-D178-F4F617E8AAEA}"/>
              </a:ext>
            </a:extLst>
          </p:cNvPr>
          <p:cNvSpPr/>
          <p:nvPr/>
        </p:nvSpPr>
        <p:spPr>
          <a:xfrm>
            <a:off x="4264587" y="1800000"/>
            <a:ext cx="1103280"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D71921"/>
                </a:solidFill>
              </a:rPr>
              <a:t>anklicken.</a:t>
            </a:r>
          </a:p>
        </p:txBody>
      </p:sp>
      <p:pic>
        <p:nvPicPr>
          <p:cNvPr id="8"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5"/>
              </a:ext>
            </a:extLst>
          </a:blip>
          <a:stretch>
            <a:fillRect/>
          </a:stretch>
        </p:blipFill>
        <p:spPr>
          <a:xfrm>
            <a:off x="5053262" y="1354971"/>
            <a:ext cx="914400" cy="914400"/>
          </a:xfrm>
          <a:prstGeom prst="rect">
            <a:avLst/>
          </a:prstGeom>
        </p:spPr>
      </p:pic>
      <p:sp>
        <p:nvSpPr>
          <p:cNvPr id="9" name="TextBox 8">
            <a:extLst>
              <a:ext uri="{FF2B5EF4-FFF2-40B4-BE49-F238E27FC236}">
                <a16:creationId xmlns:a16="http://schemas.microsoft.com/office/drawing/2014/main" id="{85D3F7F5-9A32-24F0-F5D0-A5F25A673897}"/>
              </a:ext>
            </a:extLst>
          </p:cNvPr>
          <p:cNvSpPr txBox="1"/>
          <p:nvPr/>
        </p:nvSpPr>
        <p:spPr>
          <a:xfrm>
            <a:off x="1120262" y="2361289"/>
            <a:ext cx="4058724" cy="1754326"/>
          </a:xfrm>
          <a:prstGeom prst="rect">
            <a:avLst/>
          </a:prstGeom>
          <a:solidFill>
            <a:schemeClr val="bg1">
              <a:lumMod val="95000"/>
            </a:schemeClr>
          </a:solidFill>
          <a:ln>
            <a:solidFill>
              <a:srgbClr val="D71921"/>
            </a:solidFill>
          </a:ln>
        </p:spPr>
        <p:txBody>
          <a:bodyPr wrap="square">
            <a:spAutoFit/>
          </a:bodyPr>
          <a:lstStyle/>
          <a:p>
            <a:pPr>
              <a:lnSpc>
                <a:spcPct val="120000"/>
              </a:lnSpc>
            </a:pPr>
            <a:r>
              <a:rPr lang="en-US" i="1" dirty="0"/>
              <a:t>Eine wirksame Konfliktlösung zielt darauf ab, eine Eskalation des Konflikts zu verhindern und stattdessen eine gemeinsame Basis und einvernehmliche Lösungen </a:t>
            </a:r>
            <a:r>
              <a:rPr lang="en-US" i="1" dirty="0" err="1"/>
              <a:t>zu</a:t>
            </a:r>
            <a:r>
              <a:rPr lang="en-US" i="1" dirty="0"/>
              <a:t> </a:t>
            </a:r>
            <a:r>
              <a:rPr lang="en-US" i="1" dirty="0" err="1" smtClean="0"/>
              <a:t>finden</a:t>
            </a:r>
            <a:r>
              <a:rPr lang="en-US" i="1" dirty="0"/>
              <a:t>.</a:t>
            </a:r>
            <a:endParaRPr lang="en-GB" i="1" dirty="0"/>
          </a:p>
        </p:txBody>
      </p:sp>
      <p:sp>
        <p:nvSpPr>
          <p:cNvPr id="10" name="pop-up" descr="Click here for pop up information.">
            <a:extLst>
              <a:ext uri="{FF2B5EF4-FFF2-40B4-BE49-F238E27FC236}">
                <a16:creationId xmlns:a16="http://schemas.microsoft.com/office/drawing/2014/main" id="{C3A67301-39B7-99CC-D178-F4F617E8AAEA}"/>
              </a:ext>
            </a:extLst>
          </p:cNvPr>
          <p:cNvSpPr/>
          <p:nvPr/>
        </p:nvSpPr>
        <p:spPr>
          <a:xfrm>
            <a:off x="10200273" y="1558303"/>
            <a:ext cx="1128127"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D71921"/>
                </a:solidFill>
              </a:rPr>
              <a:t>anklicken.</a:t>
            </a:r>
          </a:p>
        </p:txBody>
      </p:sp>
      <p:pic>
        <p:nvPicPr>
          <p:cNvPr id="11"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5"/>
              </a:ext>
            </a:extLst>
          </a:blip>
          <a:stretch>
            <a:fillRect/>
          </a:stretch>
        </p:blipFill>
        <p:spPr>
          <a:xfrm>
            <a:off x="11114672" y="1202478"/>
            <a:ext cx="914400" cy="914400"/>
          </a:xfrm>
          <a:prstGeom prst="rect">
            <a:avLst/>
          </a:prstGeom>
        </p:spPr>
      </p:pic>
      <p:sp>
        <p:nvSpPr>
          <p:cNvPr id="12" name="TextBox 11">
            <a:extLst>
              <a:ext uri="{FF2B5EF4-FFF2-40B4-BE49-F238E27FC236}">
                <a16:creationId xmlns:a16="http://schemas.microsoft.com/office/drawing/2014/main" id="{85D3F7F5-9A32-24F0-F5D0-A5F25A673897}"/>
              </a:ext>
            </a:extLst>
          </p:cNvPr>
          <p:cNvSpPr txBox="1"/>
          <p:nvPr/>
        </p:nvSpPr>
        <p:spPr>
          <a:xfrm>
            <a:off x="6529925" y="2187053"/>
            <a:ext cx="4058724" cy="3416320"/>
          </a:xfrm>
          <a:prstGeom prst="rect">
            <a:avLst/>
          </a:prstGeom>
          <a:solidFill>
            <a:schemeClr val="bg1">
              <a:lumMod val="95000"/>
            </a:schemeClr>
          </a:solidFill>
          <a:ln>
            <a:solidFill>
              <a:srgbClr val="D71921"/>
            </a:solidFill>
          </a:ln>
        </p:spPr>
        <p:txBody>
          <a:bodyPr wrap="square">
            <a:spAutoFit/>
          </a:bodyPr>
          <a:lstStyle/>
          <a:p>
            <a:pPr>
              <a:lnSpc>
                <a:spcPct val="120000"/>
              </a:lnSpc>
            </a:pPr>
            <a:r>
              <a:rPr lang="en-US" dirty="0"/>
              <a:t>Im Gegensatz zur Konfliktlösung, die auf eine vollständige und endgültige Lösung eines Konflikts abzielt, </a:t>
            </a:r>
            <a:r>
              <a:rPr lang="en-US" i="1" dirty="0"/>
              <a:t>konzentriert sich </a:t>
            </a:r>
            <a:r>
              <a:rPr lang="en-US" dirty="0"/>
              <a:t>das </a:t>
            </a:r>
            <a:r>
              <a:rPr lang="en-US" i="1" dirty="0"/>
              <a:t>Konfliktmanagement auf die kontinuierliche Bewältigung von Konflikten und </a:t>
            </a:r>
            <a:r>
              <a:rPr lang="en-US" i="1" dirty="0" err="1"/>
              <a:t>erkennt</a:t>
            </a:r>
            <a:r>
              <a:rPr lang="en-US" i="1" dirty="0"/>
              <a:t> an, dass einige Konflikte vielleicht nicht vollständig gelöst werden können, aber dennoch auf produktive Weise bewältigt werden </a:t>
            </a:r>
            <a:r>
              <a:rPr lang="en-US" i="1" dirty="0" err="1"/>
              <a:t>können</a:t>
            </a:r>
            <a:r>
              <a:rPr lang="en-US" i="1" dirty="0" smtClean="0"/>
              <a:t>. </a:t>
            </a:r>
            <a:endParaRPr lang="en-GB" i="1" dirty="0"/>
          </a:p>
        </p:txBody>
      </p:sp>
      <p:sp>
        <p:nvSpPr>
          <p:cNvPr id="13"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a:hlinkClick r:id="rId6"/>
              </a:rPr>
              <a:t>Quelle </a:t>
            </a:r>
            <a:r>
              <a:rPr lang="en-US" sz="1200" dirty="0"/>
              <a:t>| </a:t>
            </a:r>
            <a:r>
              <a:rPr lang="en-US" sz="1200" dirty="0" err="1">
                <a:hlinkClick r:id="rId7"/>
              </a:rPr>
              <a:t>Pixabay </a:t>
            </a:r>
            <a:r>
              <a:rPr lang="en-US" sz="1200" dirty="0">
                <a:hlinkClick r:id="rId7"/>
              </a:rPr>
              <a:t>Lizenz</a:t>
            </a:r>
            <a:endParaRPr lang="en-US" sz="1200" dirty="0"/>
          </a:p>
        </p:txBody>
      </p:sp>
    </p:spTree>
    <p:extLst>
      <p:ext uri="{BB962C8B-B14F-4D97-AF65-F5344CB8AC3E}">
        <p14:creationId xmlns:p14="http://schemas.microsoft.com/office/powerpoint/2010/main" val="24542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89239" y="1361523"/>
            <a:ext cx="5626500" cy="4550162"/>
          </a:xfrm>
          <a:prstGeom prst="rect">
            <a:avLst/>
          </a:prstGeom>
          <a:solidFill>
            <a:srgbClr val="FDF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a:xfrm>
            <a:off x="530291" y="775200"/>
            <a:ext cx="11396576" cy="599188"/>
          </a:xfrm>
        </p:spPr>
        <p:txBody>
          <a:bodyPr/>
          <a:lstStyle/>
          <a:p>
            <a:r>
              <a:rPr lang="en-GB" dirty="0"/>
              <a:t>Methoden zur Lösung von Konflikten</a:t>
            </a:r>
          </a:p>
        </p:txBody>
      </p:sp>
      <p:sp>
        <p:nvSpPr>
          <p:cNvPr id="18" name="Rectangle 17"/>
          <p:cNvSpPr/>
          <p:nvPr/>
        </p:nvSpPr>
        <p:spPr>
          <a:xfrm>
            <a:off x="423688" y="2223426"/>
            <a:ext cx="4965345" cy="2751522"/>
          </a:xfrm>
          <a:prstGeom prst="rect">
            <a:avLst/>
          </a:prstGeom>
        </p:spPr>
        <p:txBody>
          <a:bodyPr wrap="square">
            <a:spAutoFit/>
          </a:bodyPr>
          <a:lstStyle/>
          <a:p>
            <a:pPr>
              <a:lnSpc>
                <a:spcPct val="120000"/>
              </a:lnSpc>
            </a:pPr>
            <a:r>
              <a:rPr lang="en-US" dirty="0"/>
              <a:t>Aus der </a:t>
            </a:r>
            <a:r>
              <a:rPr lang="en-US" i="1" dirty="0"/>
              <a:t>Sicht der Konfliktakteure </a:t>
            </a:r>
            <a:r>
              <a:rPr lang="en-US" dirty="0"/>
              <a:t>haben Individuen zwei primäre Motivationen in Konflikten: den Wunsch, ihre eigenen Ziele zu erreichen, und den Wunsch, zwischenmenschliche Beziehungen aufrechtzuerhalten. </a:t>
            </a:r>
          </a:p>
          <a:p>
            <a:pPr>
              <a:lnSpc>
                <a:spcPct val="120000"/>
              </a:lnSpc>
            </a:pPr>
            <a:endParaRPr lang="en-US" dirty="0"/>
          </a:p>
          <a:p>
            <a:pPr>
              <a:lnSpc>
                <a:spcPct val="120000"/>
              </a:lnSpc>
            </a:pPr>
            <a:r>
              <a:rPr lang="en-US" dirty="0"/>
              <a:t>Auf dieser Grundlage </a:t>
            </a:r>
            <a:r>
              <a:rPr lang="en-US" dirty="0" err="1"/>
              <a:t>werden</a:t>
            </a:r>
            <a:r>
              <a:rPr lang="en-US" dirty="0"/>
              <a:t> </a:t>
            </a:r>
            <a:r>
              <a:rPr lang="en-US" dirty="0" err="1" smtClean="0"/>
              <a:t>fünf</a:t>
            </a:r>
            <a:r>
              <a:rPr lang="en-US" dirty="0"/>
              <a:t> </a:t>
            </a:r>
            <a:r>
              <a:rPr lang="en-US" dirty="0" err="1" smtClean="0"/>
              <a:t>Methoden</a:t>
            </a:r>
            <a:r>
              <a:rPr lang="en-US" dirty="0" smtClean="0"/>
              <a:t> </a:t>
            </a:r>
            <a:r>
              <a:rPr lang="en-US" dirty="0"/>
              <a:t>zur Konfliktlösung entwickelt:</a:t>
            </a:r>
          </a:p>
        </p:txBody>
      </p:sp>
      <p:pic>
        <p:nvPicPr>
          <p:cNvPr id="9" name="Picture 8"/>
          <p:cNvPicPr>
            <a:picLocks noChangeAspect="1"/>
          </p:cNvPicPr>
          <p:nvPr/>
        </p:nvPicPr>
        <p:blipFill rotWithShape="1">
          <a:blip r:embed="rId3"/>
          <a:srcRect l="67015" t="49963" r="6031" b="17366"/>
          <a:stretch/>
        </p:blipFill>
        <p:spPr>
          <a:xfrm>
            <a:off x="9636374" y="3876159"/>
            <a:ext cx="1571626" cy="1428750"/>
          </a:xfrm>
          <a:prstGeom prst="rect">
            <a:avLst/>
          </a:prstGeom>
        </p:spPr>
      </p:pic>
      <p:sp>
        <p:nvSpPr>
          <p:cNvPr id="10" name="Ορθογώνιο 1">
            <a:extLst>
              <a:ext uri="{FF2B5EF4-FFF2-40B4-BE49-F238E27FC236}">
                <a16:creationId xmlns:a16="http://schemas.microsoft.com/office/drawing/2014/main" id="{E314B2E6-0586-408E-8D1A-41287EF3B8C4}"/>
              </a:ext>
            </a:extLst>
          </p:cNvPr>
          <p:cNvSpPr/>
          <p:nvPr/>
        </p:nvSpPr>
        <p:spPr>
          <a:xfrm>
            <a:off x="3419912" y="6581001"/>
            <a:ext cx="8772088" cy="276999"/>
          </a:xfrm>
          <a:prstGeom prst="rect">
            <a:avLst/>
          </a:prstGeom>
        </p:spPr>
        <p:txBody>
          <a:bodyPr wrap="square">
            <a:spAutoFit/>
          </a:bodyPr>
          <a:lstStyle/>
          <a:p>
            <a:pPr algn="r"/>
            <a:r>
              <a:rPr lang="en-US" sz="1200" dirty="0">
                <a:hlinkClick r:id="rId4"/>
              </a:rPr>
              <a:t>Quelle </a:t>
            </a:r>
            <a:r>
              <a:rPr lang="en-US" sz="1200" dirty="0"/>
              <a:t>|https://www.indeed.com/career-advice/career-development/conflict-resolution-strategies </a:t>
            </a:r>
          </a:p>
        </p:txBody>
      </p:sp>
      <p:sp>
        <p:nvSpPr>
          <p:cNvPr id="2" name="Up Arrow 1"/>
          <p:cNvSpPr/>
          <p:nvPr/>
        </p:nvSpPr>
        <p:spPr>
          <a:xfrm>
            <a:off x="5608803" y="1357116"/>
            <a:ext cx="962025" cy="48170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bg-BG"/>
          </a:p>
        </p:txBody>
      </p:sp>
      <p:sp>
        <p:nvSpPr>
          <p:cNvPr id="7" name="Up Arrow 6"/>
          <p:cNvSpPr/>
          <p:nvPr/>
        </p:nvSpPr>
        <p:spPr>
          <a:xfrm rot="5400000">
            <a:off x="8309174" y="2996853"/>
            <a:ext cx="962025" cy="5864624"/>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bg-BG"/>
          </a:p>
        </p:txBody>
      </p:sp>
      <p:sp>
        <p:nvSpPr>
          <p:cNvPr id="5" name="TextBox 4"/>
          <p:cNvSpPr txBox="1"/>
          <p:nvPr/>
        </p:nvSpPr>
        <p:spPr>
          <a:xfrm>
            <a:off x="6609977" y="5767764"/>
            <a:ext cx="901245" cy="307777"/>
          </a:xfrm>
          <a:prstGeom prst="rect">
            <a:avLst/>
          </a:prstGeom>
        </p:spPr>
        <p:txBody>
          <a:bodyPr wrap="square" rtlCol="0">
            <a:spAutoFit/>
          </a:bodyPr>
          <a:lstStyle/>
          <a:p>
            <a:pPr algn="l"/>
            <a:r>
              <a:rPr lang="en-US" sz="1400" b="1" dirty="0"/>
              <a:t>Niedrig</a:t>
            </a:r>
            <a:endParaRPr lang="bg-BG" sz="1400" b="1" dirty="0" err="1"/>
          </a:p>
        </p:txBody>
      </p:sp>
      <p:sp>
        <p:nvSpPr>
          <p:cNvPr id="12" name="TextBox 11"/>
          <p:cNvSpPr txBox="1"/>
          <p:nvPr/>
        </p:nvSpPr>
        <p:spPr>
          <a:xfrm>
            <a:off x="8115372" y="5752592"/>
            <a:ext cx="2266950" cy="307777"/>
          </a:xfrm>
          <a:prstGeom prst="rect">
            <a:avLst/>
          </a:prstGeom>
        </p:spPr>
        <p:txBody>
          <a:bodyPr wrap="square" rtlCol="0">
            <a:spAutoFit/>
          </a:bodyPr>
          <a:lstStyle/>
          <a:p>
            <a:pPr algn="l"/>
            <a:r>
              <a:rPr lang="en-US" sz="1400" b="1" dirty="0"/>
              <a:t>Die Bedeutung der Beziehung</a:t>
            </a:r>
            <a:endParaRPr lang="bg-BG" sz="1400" b="1" dirty="0" err="1"/>
          </a:p>
        </p:txBody>
      </p:sp>
      <p:sp>
        <p:nvSpPr>
          <p:cNvPr id="13" name="TextBox 12"/>
          <p:cNvSpPr txBox="1"/>
          <p:nvPr/>
        </p:nvSpPr>
        <p:spPr>
          <a:xfrm rot="16200000">
            <a:off x="5816424" y="1922053"/>
            <a:ext cx="565554" cy="307777"/>
          </a:xfrm>
          <a:prstGeom prst="rect">
            <a:avLst/>
          </a:prstGeom>
        </p:spPr>
        <p:txBody>
          <a:bodyPr wrap="square" rtlCol="0">
            <a:spAutoFit/>
          </a:bodyPr>
          <a:lstStyle/>
          <a:p>
            <a:r>
              <a:rPr lang="en-US" sz="1400" b="1" dirty="0"/>
              <a:t>Hoch</a:t>
            </a:r>
            <a:endParaRPr lang="bg-BG" sz="1400" b="1" dirty="0" err="1"/>
          </a:p>
        </p:txBody>
      </p:sp>
      <p:sp>
        <p:nvSpPr>
          <p:cNvPr id="14" name="TextBox 13"/>
          <p:cNvSpPr txBox="1"/>
          <p:nvPr/>
        </p:nvSpPr>
        <p:spPr>
          <a:xfrm>
            <a:off x="10766638" y="5752592"/>
            <a:ext cx="590550" cy="307777"/>
          </a:xfrm>
          <a:prstGeom prst="rect">
            <a:avLst/>
          </a:prstGeom>
        </p:spPr>
        <p:txBody>
          <a:bodyPr wrap="square" rtlCol="0">
            <a:spAutoFit/>
          </a:bodyPr>
          <a:lstStyle/>
          <a:p>
            <a:r>
              <a:rPr lang="en-US" sz="1400" b="1" dirty="0"/>
              <a:t>Hoch</a:t>
            </a:r>
            <a:endParaRPr lang="bg-BG" sz="1400" b="1" dirty="0" err="1"/>
          </a:p>
        </p:txBody>
      </p:sp>
      <p:sp>
        <p:nvSpPr>
          <p:cNvPr id="15" name="TextBox 14"/>
          <p:cNvSpPr txBox="1"/>
          <p:nvPr/>
        </p:nvSpPr>
        <p:spPr>
          <a:xfrm rot="16200000">
            <a:off x="5813060" y="5095379"/>
            <a:ext cx="786308" cy="307777"/>
          </a:xfrm>
          <a:prstGeom prst="rect">
            <a:avLst/>
          </a:prstGeom>
        </p:spPr>
        <p:txBody>
          <a:bodyPr wrap="square" rtlCol="0">
            <a:spAutoFit/>
          </a:bodyPr>
          <a:lstStyle/>
          <a:p>
            <a:pPr algn="l"/>
            <a:r>
              <a:rPr lang="en-US" sz="1400" b="1" dirty="0"/>
              <a:t>Niedrig</a:t>
            </a:r>
            <a:endParaRPr lang="bg-BG" sz="1400" b="1" dirty="0" err="1"/>
          </a:p>
        </p:txBody>
      </p:sp>
      <p:sp>
        <p:nvSpPr>
          <p:cNvPr id="16" name="TextBox 15"/>
          <p:cNvSpPr txBox="1"/>
          <p:nvPr/>
        </p:nvSpPr>
        <p:spPr>
          <a:xfrm rot="16200000">
            <a:off x="4955764" y="3226352"/>
            <a:ext cx="2266950" cy="307777"/>
          </a:xfrm>
          <a:prstGeom prst="rect">
            <a:avLst/>
          </a:prstGeom>
        </p:spPr>
        <p:txBody>
          <a:bodyPr wrap="square" rtlCol="0">
            <a:spAutoFit/>
          </a:bodyPr>
          <a:lstStyle/>
          <a:p>
            <a:pPr algn="l"/>
            <a:r>
              <a:rPr lang="en-US" sz="1400" b="1" dirty="0"/>
              <a:t>Die Bedeutung des Ziels</a:t>
            </a:r>
            <a:endParaRPr lang="bg-BG" sz="1400" b="1" dirty="0" err="1"/>
          </a:p>
        </p:txBody>
      </p:sp>
      <p:sp>
        <p:nvSpPr>
          <p:cNvPr id="17" name="TextBox 16"/>
          <p:cNvSpPr txBox="1"/>
          <p:nvPr/>
        </p:nvSpPr>
        <p:spPr>
          <a:xfrm>
            <a:off x="6849325" y="2922251"/>
            <a:ext cx="1211217" cy="523220"/>
          </a:xfrm>
          <a:prstGeom prst="rect">
            <a:avLst/>
          </a:prstGeom>
        </p:spPr>
        <p:txBody>
          <a:bodyPr wrap="square" rtlCol="0">
            <a:spAutoFit/>
          </a:bodyPr>
          <a:lstStyle/>
          <a:p>
            <a:pPr algn="l"/>
            <a:r>
              <a:rPr lang="en-US" sz="1400" b="1" dirty="0" err="1" smtClean="0"/>
              <a:t>Konkurrier-ende</a:t>
            </a:r>
            <a:endParaRPr lang="bg-BG" sz="1400" b="1" dirty="0" err="1"/>
          </a:p>
        </p:txBody>
      </p:sp>
      <p:sp>
        <p:nvSpPr>
          <p:cNvPr id="20" name="TextBox 19"/>
          <p:cNvSpPr txBox="1"/>
          <p:nvPr/>
        </p:nvSpPr>
        <p:spPr>
          <a:xfrm>
            <a:off x="9969974" y="2918575"/>
            <a:ext cx="1211217" cy="523220"/>
          </a:xfrm>
          <a:prstGeom prst="rect">
            <a:avLst/>
          </a:prstGeom>
        </p:spPr>
        <p:txBody>
          <a:bodyPr wrap="square" rtlCol="0">
            <a:spAutoFit/>
          </a:bodyPr>
          <a:lstStyle/>
          <a:p>
            <a:pPr algn="l"/>
            <a:r>
              <a:rPr lang="en-US" sz="1400" b="1" dirty="0" err="1" smtClean="0"/>
              <a:t>Zusammen-arbeit</a:t>
            </a:r>
            <a:endParaRPr lang="bg-BG" sz="1400" b="1" dirty="0" err="1"/>
          </a:p>
        </p:txBody>
      </p:sp>
      <p:sp>
        <p:nvSpPr>
          <p:cNvPr id="21" name="TextBox 20"/>
          <p:cNvSpPr txBox="1"/>
          <p:nvPr/>
        </p:nvSpPr>
        <p:spPr>
          <a:xfrm>
            <a:off x="6905614" y="5279238"/>
            <a:ext cx="1211217" cy="307777"/>
          </a:xfrm>
          <a:prstGeom prst="rect">
            <a:avLst/>
          </a:prstGeom>
        </p:spPr>
        <p:txBody>
          <a:bodyPr wrap="square" rtlCol="0">
            <a:spAutoFit/>
          </a:bodyPr>
          <a:lstStyle/>
          <a:p>
            <a:pPr algn="l"/>
            <a:r>
              <a:rPr lang="en-US" sz="1400" b="1" dirty="0"/>
              <a:t>Vermeidung von</a:t>
            </a:r>
            <a:endParaRPr lang="bg-BG" sz="1400" b="1" dirty="0" err="1"/>
          </a:p>
        </p:txBody>
      </p:sp>
      <p:sp>
        <p:nvSpPr>
          <p:cNvPr id="22" name="TextBox 21"/>
          <p:cNvSpPr txBox="1"/>
          <p:nvPr/>
        </p:nvSpPr>
        <p:spPr>
          <a:xfrm>
            <a:off x="9710121" y="5334645"/>
            <a:ext cx="1424132" cy="307777"/>
          </a:xfrm>
          <a:prstGeom prst="rect">
            <a:avLst/>
          </a:prstGeom>
        </p:spPr>
        <p:txBody>
          <a:bodyPr wrap="square" rtlCol="0">
            <a:spAutoFit/>
          </a:bodyPr>
          <a:lstStyle/>
          <a:p>
            <a:pPr algn="l"/>
            <a:r>
              <a:rPr lang="en-US" sz="1400" b="1" dirty="0" err="1" smtClean="0"/>
              <a:t>Anpassung</a:t>
            </a:r>
            <a:endParaRPr lang="bg-BG" sz="1400" b="1" dirty="0" err="1"/>
          </a:p>
        </p:txBody>
      </p:sp>
      <p:sp>
        <p:nvSpPr>
          <p:cNvPr id="23" name="TextBox 22"/>
          <p:cNvSpPr txBox="1"/>
          <p:nvPr/>
        </p:nvSpPr>
        <p:spPr>
          <a:xfrm>
            <a:off x="8309474" y="4124444"/>
            <a:ext cx="1211217" cy="307777"/>
          </a:xfrm>
          <a:prstGeom prst="rect">
            <a:avLst/>
          </a:prstGeom>
        </p:spPr>
        <p:txBody>
          <a:bodyPr wrap="square" rtlCol="0">
            <a:spAutoFit/>
          </a:bodyPr>
          <a:lstStyle/>
          <a:p>
            <a:pPr algn="l"/>
            <a:r>
              <a:rPr lang="en-US" sz="1400" b="1" dirty="0"/>
              <a:t>Kompromiss</a:t>
            </a:r>
            <a:endParaRPr lang="bg-BG" sz="1400" b="1" dirty="0" err="1"/>
          </a:p>
        </p:txBody>
      </p:sp>
      <p:pic>
        <p:nvPicPr>
          <p:cNvPr id="24" name="Picture 23"/>
          <p:cNvPicPr>
            <a:picLocks noChangeAspect="1"/>
          </p:cNvPicPr>
          <p:nvPr/>
        </p:nvPicPr>
        <p:blipFill rotWithShape="1">
          <a:blip r:embed="rId3"/>
          <a:srcRect l="11497" t="3675" r="58935" b="60604"/>
          <a:stretch/>
        </p:blipFill>
        <p:spPr>
          <a:xfrm>
            <a:off x="6472860" y="1509508"/>
            <a:ext cx="1627360" cy="1474514"/>
          </a:xfrm>
          <a:prstGeom prst="rect">
            <a:avLst/>
          </a:prstGeom>
        </p:spPr>
      </p:pic>
      <p:pic>
        <p:nvPicPr>
          <p:cNvPr id="25" name="Picture 24"/>
          <p:cNvPicPr>
            <a:picLocks noChangeAspect="1"/>
          </p:cNvPicPr>
          <p:nvPr/>
        </p:nvPicPr>
        <p:blipFill rotWithShape="1">
          <a:blip r:embed="rId3"/>
          <a:srcRect l="65461" t="3318" r="4088" b="60790"/>
          <a:stretch/>
        </p:blipFill>
        <p:spPr>
          <a:xfrm>
            <a:off x="9651799" y="1480538"/>
            <a:ext cx="1680784" cy="1485776"/>
          </a:xfrm>
          <a:prstGeom prst="rect">
            <a:avLst/>
          </a:prstGeom>
        </p:spPr>
      </p:pic>
      <p:pic>
        <p:nvPicPr>
          <p:cNvPr id="6" name="Picture 5"/>
          <p:cNvPicPr>
            <a:picLocks noChangeAspect="1"/>
          </p:cNvPicPr>
          <p:nvPr/>
        </p:nvPicPr>
        <p:blipFill rotWithShape="1">
          <a:blip r:embed="rId5"/>
          <a:srcRect l="40041" t="33463" r="34491" b="36726"/>
          <a:stretch/>
        </p:blipFill>
        <p:spPr>
          <a:xfrm>
            <a:off x="8112882" y="2873577"/>
            <a:ext cx="1512086" cy="1327922"/>
          </a:xfrm>
          <a:prstGeom prst="rect">
            <a:avLst/>
          </a:prstGeom>
        </p:spPr>
      </p:pic>
      <p:pic>
        <p:nvPicPr>
          <p:cNvPr id="26" name="Picture 25"/>
          <p:cNvPicPr>
            <a:picLocks noChangeAspect="1"/>
          </p:cNvPicPr>
          <p:nvPr/>
        </p:nvPicPr>
        <p:blipFill rotWithShape="1">
          <a:blip r:embed="rId3"/>
          <a:srcRect l="10983" t="48003" r="60592" b="17148"/>
          <a:stretch/>
        </p:blipFill>
        <p:spPr>
          <a:xfrm>
            <a:off x="6649737" y="3804546"/>
            <a:ext cx="1582776" cy="1423266"/>
          </a:xfrm>
          <a:prstGeom prst="rect">
            <a:avLst/>
          </a:prstGeom>
        </p:spPr>
      </p:pic>
    </p:spTree>
    <p:extLst>
      <p:ext uri="{BB962C8B-B14F-4D97-AF65-F5344CB8AC3E}">
        <p14:creationId xmlns:p14="http://schemas.microsoft.com/office/powerpoint/2010/main" val="172994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a:xfrm>
            <a:off x="530291" y="775200"/>
            <a:ext cx="11396576" cy="599188"/>
          </a:xfrm>
        </p:spPr>
        <p:txBody>
          <a:bodyPr/>
          <a:lstStyle/>
          <a:p>
            <a:r>
              <a:rPr lang="en-GB" dirty="0"/>
              <a:t>Methoden zur Lösung von Konflikten</a:t>
            </a:r>
          </a:p>
        </p:txBody>
      </p:sp>
      <p:sp>
        <p:nvSpPr>
          <p:cNvPr id="12"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a:hlinkClick r:id="rId3"/>
              </a:rPr>
              <a:t>Quelle </a:t>
            </a:r>
            <a:r>
              <a:rPr lang="en-US" sz="1200" dirty="0"/>
              <a:t>| Angepasst von </a:t>
            </a:r>
            <a:r>
              <a:rPr lang="en-US" sz="1200" i="1" dirty="0" err="1"/>
              <a:t>Talmaciu</a:t>
            </a:r>
            <a:r>
              <a:rPr lang="en-US" sz="1200" i="1" dirty="0"/>
              <a:t>, I., &amp; </a:t>
            </a:r>
            <a:r>
              <a:rPr lang="en-US" sz="1200" i="1" dirty="0" err="1"/>
              <a:t>Mărăcine</a:t>
            </a:r>
            <a:r>
              <a:rPr lang="en-US" sz="1200" i="1" dirty="0"/>
              <a:t>, M.S. (2010)</a:t>
            </a:r>
            <a:endParaRPr lang="en-US" sz="1200" dirty="0"/>
          </a:p>
        </p:txBody>
      </p:sp>
      <p:sp>
        <p:nvSpPr>
          <p:cNvPr id="14"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6096000" y="1579418"/>
            <a:ext cx="5674021" cy="4578819"/>
          </a:xfrm>
        </p:spPr>
        <p:txBody>
          <a:bodyPr>
            <a:normAutofit/>
          </a:bodyPr>
          <a:lstStyle/>
          <a:p>
            <a:pPr marL="0" indent="0">
              <a:lnSpc>
                <a:spcPct val="120000"/>
              </a:lnSpc>
              <a:buNone/>
            </a:pPr>
            <a:r>
              <a:rPr lang="en-GB" sz="2000" b="1" dirty="0"/>
              <a:t>Zusammenarbeit (Win-Win)</a:t>
            </a:r>
          </a:p>
          <a:p>
            <a:pPr marL="0" indent="0">
              <a:lnSpc>
                <a:spcPct val="120000"/>
              </a:lnSpc>
              <a:buNone/>
            </a:pPr>
            <a:r>
              <a:rPr lang="en-GB" sz="2000" i="1" dirty="0"/>
              <a:t>Wird verwendet, wenn es notwendig ist </a:t>
            </a:r>
          </a:p>
          <a:p>
            <a:pPr>
              <a:lnSpc>
                <a:spcPct val="120000"/>
              </a:lnSpc>
            </a:pPr>
            <a:r>
              <a:rPr lang="en-GB" sz="2000" dirty="0"/>
              <a:t>Integrative Lösungen für wichtige Interessen zu finden</a:t>
            </a:r>
          </a:p>
          <a:p>
            <a:pPr>
              <a:lnSpc>
                <a:spcPct val="120000"/>
              </a:lnSpc>
            </a:pPr>
            <a:r>
              <a:rPr lang="en-GB" sz="2000" dirty="0"/>
              <a:t>Gegensätzliche Meinungen kombinieren</a:t>
            </a:r>
          </a:p>
          <a:p>
            <a:pPr>
              <a:lnSpc>
                <a:spcPct val="120000"/>
              </a:lnSpc>
            </a:pPr>
            <a:r>
              <a:rPr lang="en-GB" sz="2000" dirty="0"/>
              <a:t>Förderung des gegenseitigen Lernens </a:t>
            </a:r>
          </a:p>
          <a:p>
            <a:pPr>
              <a:lnSpc>
                <a:spcPct val="120000"/>
              </a:lnSpc>
            </a:pPr>
            <a:r>
              <a:rPr lang="en-GB" sz="2000" dirty="0"/>
              <a:t>Durch die Berücksichtigung verschiedener Interessen und das Erreichen eines allgemeinen Konsenses die Zustimmung aller zu gewinnen</a:t>
            </a:r>
            <a:endParaRPr lang="en-GB" sz="2000" b="0" i="0" dirty="0">
              <a:solidFill>
                <a:srgbClr val="333333"/>
              </a:solidFill>
              <a:effectLst/>
            </a:endParaRPr>
          </a:p>
        </p:txBody>
      </p:sp>
      <p:sp>
        <p:nvSpPr>
          <p:cNvPr id="1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30291" y="1579418"/>
            <a:ext cx="5305473" cy="4712067"/>
          </a:xfrm>
        </p:spPr>
        <p:txBody>
          <a:bodyPr>
            <a:normAutofit fontScale="92500" lnSpcReduction="20000"/>
          </a:bodyPr>
          <a:lstStyle/>
          <a:p>
            <a:pPr marL="0" indent="0">
              <a:lnSpc>
                <a:spcPct val="120000"/>
              </a:lnSpc>
              <a:buNone/>
            </a:pPr>
            <a:r>
              <a:rPr lang="en-GB" sz="2000" b="1" dirty="0"/>
              <a:t>Wettbewerb (Sieg-Niederlage)</a:t>
            </a:r>
          </a:p>
          <a:p>
            <a:pPr marL="0" indent="0">
              <a:lnSpc>
                <a:spcPct val="120000"/>
              </a:lnSpc>
              <a:buNone/>
            </a:pPr>
            <a:r>
              <a:rPr lang="en-GB" sz="2000" i="1" dirty="0"/>
              <a:t>Wird verwendet, wenn</a:t>
            </a:r>
          </a:p>
          <a:p>
            <a:pPr>
              <a:lnSpc>
                <a:spcPct val="120000"/>
              </a:lnSpc>
            </a:pPr>
            <a:r>
              <a:rPr lang="en-GB" sz="2000" dirty="0"/>
              <a:t>Schnelligkeit in der Entscheidung ist von entscheidender Bedeutung</a:t>
            </a:r>
          </a:p>
          <a:p>
            <a:pPr>
              <a:lnSpc>
                <a:spcPct val="120000"/>
              </a:lnSpc>
            </a:pPr>
            <a:r>
              <a:rPr lang="en-GB" sz="2000" dirty="0"/>
              <a:t>Probleme können nur mit unpopulären Mitteln gelöst werden, die wahrscheinlich von der Mehrheit der Gruppenmitglieder abgelehnt werden</a:t>
            </a:r>
          </a:p>
          <a:p>
            <a:pPr>
              <a:lnSpc>
                <a:spcPct val="120000"/>
              </a:lnSpc>
            </a:pPr>
            <a:r>
              <a:rPr lang="en-GB" sz="2000" dirty="0"/>
              <a:t>Es geht um wichtige Gruppenangelegenheiten, und die Gruppenleiter sind davon überzeugt, dass ihre Ansicht richtig ist.</a:t>
            </a:r>
          </a:p>
          <a:p>
            <a:pPr>
              <a:lnSpc>
                <a:spcPct val="120000"/>
              </a:lnSpc>
            </a:pPr>
            <a:r>
              <a:rPr lang="en-GB" sz="2000" dirty="0"/>
              <a:t>Gegen diejenigen, die eine nachsichtige Haltung einnehmen</a:t>
            </a:r>
            <a:endParaRPr lang="en-US" sz="2000" dirty="0"/>
          </a:p>
          <a:p>
            <a:pPr>
              <a:lnSpc>
                <a:spcPct val="120000"/>
              </a:lnSpc>
            </a:pPr>
            <a:endParaRPr lang="en-GB" sz="2200" b="0" i="0" dirty="0">
              <a:solidFill>
                <a:srgbClr val="333333"/>
              </a:solidFill>
              <a:effectLst/>
            </a:endParaRPr>
          </a:p>
        </p:txBody>
      </p:sp>
    </p:spTree>
    <p:extLst>
      <p:ext uri="{BB962C8B-B14F-4D97-AF65-F5344CB8AC3E}">
        <p14:creationId xmlns:p14="http://schemas.microsoft.com/office/powerpoint/2010/main" val="2601966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Methoden zur Lösung von Konflikten</a:t>
            </a:r>
          </a:p>
        </p:txBody>
      </p:sp>
      <p:sp>
        <p:nvSpPr>
          <p:cNvPr id="12"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a:hlinkClick r:id="rId3"/>
              </a:rPr>
              <a:t>Quelle </a:t>
            </a:r>
            <a:r>
              <a:rPr lang="en-US" sz="1200" dirty="0"/>
              <a:t>| Angepasst von </a:t>
            </a:r>
            <a:r>
              <a:rPr lang="en-US" sz="1200" i="1" dirty="0" err="1"/>
              <a:t>Talmaciu</a:t>
            </a:r>
            <a:r>
              <a:rPr lang="en-US" sz="1200" i="1" dirty="0"/>
              <a:t>, I., &amp; </a:t>
            </a:r>
            <a:r>
              <a:rPr lang="en-US" sz="1200" i="1" dirty="0" err="1"/>
              <a:t>Mărăcine</a:t>
            </a:r>
            <a:r>
              <a:rPr lang="en-US" sz="1200" i="1" dirty="0"/>
              <a:t>, M.S. (2010)</a:t>
            </a:r>
            <a:endParaRPr lang="en-US" sz="1200" dirty="0"/>
          </a:p>
        </p:txBody>
      </p:sp>
      <p:sp>
        <p:nvSpPr>
          <p:cNvPr id="14"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6441895" y="1676227"/>
            <a:ext cx="5435878" cy="4815881"/>
          </a:xfrm>
        </p:spPr>
        <p:txBody>
          <a:bodyPr>
            <a:normAutofit fontScale="70000" lnSpcReduction="20000"/>
          </a:bodyPr>
          <a:lstStyle/>
          <a:p>
            <a:pPr marL="0" indent="0">
              <a:lnSpc>
                <a:spcPct val="120000"/>
              </a:lnSpc>
              <a:buNone/>
            </a:pPr>
            <a:r>
              <a:rPr lang="en-GB" sz="2400" b="1" dirty="0"/>
              <a:t>Vermeidung</a:t>
            </a:r>
          </a:p>
          <a:p>
            <a:pPr marL="0" indent="0">
              <a:lnSpc>
                <a:spcPct val="120000"/>
              </a:lnSpc>
              <a:buNone/>
            </a:pPr>
            <a:r>
              <a:rPr lang="en-GB" sz="2400" i="1" dirty="0"/>
              <a:t>Wird verwendet, wenn</a:t>
            </a:r>
          </a:p>
          <a:p>
            <a:pPr>
              <a:lnSpc>
                <a:spcPct val="120000"/>
              </a:lnSpc>
            </a:pPr>
            <a:r>
              <a:rPr lang="en-GB" sz="2400" dirty="0"/>
              <a:t>Das Problem ist unbedeutend oder vernachlässigbar im Vergleich zu anderen, dringlicheren Problemen</a:t>
            </a:r>
          </a:p>
          <a:p>
            <a:pPr>
              <a:lnSpc>
                <a:spcPct val="120000"/>
              </a:lnSpc>
            </a:pPr>
            <a:r>
              <a:rPr lang="en-GB" sz="2400" dirty="0"/>
              <a:t>Es gibt keine Möglichkeit, Ihre Bedürfnisse zu befriedigen</a:t>
            </a:r>
          </a:p>
          <a:p>
            <a:pPr>
              <a:lnSpc>
                <a:spcPct val="120000"/>
              </a:lnSpc>
            </a:pPr>
            <a:r>
              <a:rPr lang="en-GB" dirty="0"/>
              <a:t>Der Zeitpunkt oder die Umstände sind für eine Lösung nicht förderlich</a:t>
            </a:r>
            <a:endParaRPr lang="en-GB" sz="2400" dirty="0"/>
          </a:p>
          <a:p>
            <a:pPr>
              <a:lnSpc>
                <a:spcPct val="120000"/>
              </a:lnSpc>
            </a:pPr>
            <a:r>
              <a:rPr lang="en-GB" sz="2400" dirty="0"/>
              <a:t>Das Auslösen eines Konflikts ist plausibler als das Lösen des Problems</a:t>
            </a:r>
          </a:p>
          <a:p>
            <a:pPr>
              <a:lnSpc>
                <a:spcPct val="120000"/>
              </a:lnSpc>
            </a:pPr>
            <a:r>
              <a:rPr lang="en-GB" sz="2400" dirty="0"/>
              <a:t>Es ist notwendig, </a:t>
            </a:r>
            <a:r>
              <a:rPr lang="en-GB" dirty="0"/>
              <a:t>eine Bedenkzeit einzuräumen und weitere Überlegungen anzustellen, bevor der Konflikt angesprochen wird.</a:t>
            </a:r>
            <a:endParaRPr lang="en-US" sz="2400" dirty="0"/>
          </a:p>
          <a:p>
            <a:pPr>
              <a:lnSpc>
                <a:spcPct val="120000"/>
              </a:lnSpc>
            </a:pPr>
            <a:endParaRPr lang="en-GB" sz="2200" b="0" i="0" dirty="0">
              <a:solidFill>
                <a:srgbClr val="333333"/>
              </a:solidFill>
              <a:effectLst/>
            </a:endParaRPr>
          </a:p>
        </p:txBody>
      </p:sp>
      <p:sp>
        <p:nvSpPr>
          <p:cNvPr id="3" name="Content Placeholder 2"/>
          <p:cNvSpPr>
            <a:spLocks noGrp="1"/>
          </p:cNvSpPr>
          <p:nvPr>
            <p:ph sz="half" idx="1"/>
          </p:nvPr>
        </p:nvSpPr>
        <p:spPr>
          <a:xfrm>
            <a:off x="558000" y="1753753"/>
            <a:ext cx="5251673" cy="4659918"/>
          </a:xfrm>
        </p:spPr>
        <p:txBody>
          <a:bodyPr>
            <a:normAutofit fontScale="77500" lnSpcReduction="20000"/>
          </a:bodyPr>
          <a:lstStyle/>
          <a:p>
            <a:pPr marL="0" indent="0">
              <a:lnSpc>
                <a:spcPct val="120000"/>
              </a:lnSpc>
              <a:buNone/>
            </a:pPr>
            <a:r>
              <a:rPr lang="en-GB" sz="2400" b="1" dirty="0"/>
              <a:t>Kompromiss </a:t>
            </a:r>
          </a:p>
          <a:p>
            <a:pPr marL="0" indent="0">
              <a:lnSpc>
                <a:spcPct val="120000"/>
              </a:lnSpc>
              <a:buNone/>
            </a:pPr>
            <a:r>
              <a:rPr lang="en-GB" sz="2400" i="1" dirty="0"/>
              <a:t>Wird verwendet, wenn </a:t>
            </a:r>
          </a:p>
          <a:p>
            <a:pPr>
              <a:lnSpc>
                <a:spcPct val="120000"/>
              </a:lnSpc>
            </a:pPr>
            <a:r>
              <a:rPr lang="en-GB" dirty="0"/>
              <a:t>Ziele sind wichtig, aber das Risiko, einen Konflikt auszulösen, ist zu hoch</a:t>
            </a:r>
          </a:p>
          <a:p>
            <a:pPr>
              <a:lnSpc>
                <a:spcPct val="120000"/>
              </a:lnSpc>
            </a:pPr>
            <a:r>
              <a:rPr lang="en-GB" sz="2400" dirty="0"/>
              <a:t>Die Gegner haben die gleiche Macht und sind entschlossen, Ideen umzusetzen, die sich gegenseitig ausschließen.</a:t>
            </a:r>
          </a:p>
          <a:p>
            <a:pPr>
              <a:lnSpc>
                <a:spcPct val="120000"/>
              </a:lnSpc>
            </a:pPr>
            <a:r>
              <a:rPr lang="en-GB" sz="2400" dirty="0"/>
              <a:t>Es muss ein Gleichgewicht erreicht werden</a:t>
            </a:r>
          </a:p>
          <a:p>
            <a:pPr>
              <a:lnSpc>
                <a:spcPct val="120000"/>
              </a:lnSpc>
            </a:pPr>
            <a:r>
              <a:rPr lang="en-GB" sz="2400" dirty="0">
                <a:solidFill>
                  <a:srgbClr val="333333"/>
                </a:solidFill>
              </a:rPr>
              <a:t>Wenn sowohl Wettbewerb als auch Zusammenarbeit nicht zu einem positiven Ergebnis führen können, muss die Möglichkeit eines ehrenhaften Rückzugs vorgesehen werden</a:t>
            </a:r>
            <a:endParaRPr lang="en-GB" sz="2800" dirty="0">
              <a:solidFill>
                <a:srgbClr val="333333"/>
              </a:solidFill>
            </a:endParaRPr>
          </a:p>
          <a:p>
            <a:endParaRPr lang="bg-BG" dirty="0"/>
          </a:p>
        </p:txBody>
      </p:sp>
    </p:spTree>
    <p:extLst>
      <p:ext uri="{BB962C8B-B14F-4D97-AF65-F5344CB8AC3E}">
        <p14:creationId xmlns:p14="http://schemas.microsoft.com/office/powerpoint/2010/main" val="3188816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Methoden zur Lösung von Konflikten</a:t>
            </a:r>
          </a:p>
        </p:txBody>
      </p:sp>
      <p:sp>
        <p:nvSpPr>
          <p:cNvPr id="12" name="Ορθογώνιο 1">
            <a:hlinkClick r:id="rId3"/>
            <a:extLst>
              <a:ext uri="{FF2B5EF4-FFF2-40B4-BE49-F238E27FC236}">
                <a16:creationId xmlns:a16="http://schemas.microsoft.com/office/drawing/2014/main" id="{E314B2E6-0586-408E-8D1A-41287EF3B8C4}"/>
              </a:ext>
            </a:extLst>
          </p:cNvPr>
          <p:cNvSpPr/>
          <p:nvPr/>
        </p:nvSpPr>
        <p:spPr>
          <a:xfrm>
            <a:off x="3419912" y="6581001"/>
            <a:ext cx="8772088" cy="276999"/>
          </a:xfrm>
          <a:prstGeom prst="rect">
            <a:avLst/>
          </a:prstGeom>
        </p:spPr>
        <p:txBody>
          <a:bodyPr wrap="square">
            <a:spAutoFit/>
          </a:bodyPr>
          <a:lstStyle/>
          <a:p>
            <a:pPr algn="r"/>
            <a:r>
              <a:rPr lang="en-US" sz="1200" dirty="0">
                <a:hlinkClick r:id="rId3"/>
              </a:rPr>
              <a:t>Quelle </a:t>
            </a:r>
            <a:r>
              <a:rPr lang="en-US" sz="1200" dirty="0"/>
              <a:t>| Angepasst von </a:t>
            </a:r>
            <a:r>
              <a:rPr lang="en-US" sz="1200" i="1" dirty="0" err="1"/>
              <a:t>Talmaciu</a:t>
            </a:r>
            <a:r>
              <a:rPr lang="en-US" sz="1200" i="1" dirty="0"/>
              <a:t>, I., &amp; </a:t>
            </a:r>
            <a:r>
              <a:rPr lang="en-US" sz="1200" i="1" dirty="0" err="1"/>
              <a:t>Mărăcine</a:t>
            </a:r>
            <a:r>
              <a:rPr lang="en-US" sz="1200" i="1" dirty="0"/>
              <a:t>, M.S. (2010); </a:t>
            </a:r>
            <a:r>
              <a:rPr lang="en-US" sz="1200" dirty="0">
                <a:hlinkClick r:id="rId4"/>
              </a:rPr>
              <a:t>Pixabay-Lizenz</a:t>
            </a:r>
            <a:endParaRPr lang="en-US" sz="1200" i="1" dirty="0"/>
          </a:p>
        </p:txBody>
      </p:sp>
      <p:sp>
        <p:nvSpPr>
          <p:cNvPr id="7"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433633" y="1945177"/>
            <a:ext cx="5763967" cy="4635824"/>
          </a:xfrm>
        </p:spPr>
        <p:txBody>
          <a:bodyPr>
            <a:normAutofit fontScale="92500" lnSpcReduction="20000"/>
          </a:bodyPr>
          <a:lstStyle/>
          <a:p>
            <a:pPr marL="0" indent="0">
              <a:lnSpc>
                <a:spcPct val="120000"/>
              </a:lnSpc>
              <a:buNone/>
            </a:pPr>
            <a:r>
              <a:rPr lang="en-GB" sz="2000" b="1" dirty="0" err="1" smtClean="0"/>
              <a:t>Anpassung</a:t>
            </a:r>
            <a:endParaRPr lang="en-GB" sz="2000" b="1" dirty="0" smtClean="0"/>
          </a:p>
          <a:p>
            <a:pPr marL="0" indent="0">
              <a:lnSpc>
                <a:spcPct val="120000"/>
              </a:lnSpc>
              <a:buNone/>
            </a:pPr>
            <a:r>
              <a:rPr lang="en-GB" sz="2000" i="1" dirty="0" err="1" smtClean="0"/>
              <a:t>Gebraucht</a:t>
            </a:r>
            <a:r>
              <a:rPr lang="en-GB" sz="2000" i="1" dirty="0" smtClean="0"/>
              <a:t> </a:t>
            </a:r>
          </a:p>
          <a:p>
            <a:pPr>
              <a:lnSpc>
                <a:spcPct val="120000"/>
              </a:lnSpc>
            </a:pPr>
            <a:r>
              <a:rPr lang="en-US" sz="2000" dirty="0" err="1" smtClean="0"/>
              <a:t>Wenn</a:t>
            </a:r>
            <a:r>
              <a:rPr lang="en-US" sz="2000" dirty="0" smtClean="0"/>
              <a:t> </a:t>
            </a:r>
            <a:r>
              <a:rPr lang="en-US" sz="2000" dirty="0"/>
              <a:t>man zu dem Schluss kommt, dass die eigenen Urteile nicht richtig sind</a:t>
            </a:r>
          </a:p>
          <a:p>
            <a:pPr>
              <a:lnSpc>
                <a:spcPct val="120000"/>
              </a:lnSpc>
            </a:pPr>
            <a:r>
              <a:rPr lang="en-US" sz="2000" dirty="0"/>
              <a:t>Damit eine andere, bessere Option angewendet werden kann</a:t>
            </a:r>
          </a:p>
          <a:p>
            <a:pPr>
              <a:lnSpc>
                <a:spcPct val="120000"/>
              </a:lnSpc>
            </a:pPr>
            <a:r>
              <a:rPr lang="en-US" sz="2000" dirty="0"/>
              <a:t>Erhalt eines Sozialkredits in Erwartung künftiger größerer Probleme</a:t>
            </a:r>
          </a:p>
          <a:p>
            <a:pPr>
              <a:lnSpc>
                <a:spcPct val="120000"/>
              </a:lnSpc>
            </a:pPr>
            <a:r>
              <a:rPr lang="en-US" sz="2000" dirty="0"/>
              <a:t>Um Verluste </a:t>
            </a:r>
            <a:r>
              <a:rPr lang="en-US" sz="2000" dirty="0" err="1"/>
              <a:t>zu minimieren</a:t>
            </a:r>
          </a:p>
          <a:p>
            <a:pPr>
              <a:lnSpc>
                <a:spcPct val="120000"/>
              </a:lnSpc>
            </a:pPr>
            <a:r>
              <a:rPr lang="en-US" sz="2000" dirty="0"/>
              <a:t>Wenn die Situation außer Kontrolle gerät</a:t>
            </a:r>
          </a:p>
          <a:p>
            <a:pPr>
              <a:lnSpc>
                <a:spcPct val="120000"/>
              </a:lnSpc>
            </a:pPr>
            <a:r>
              <a:rPr lang="en-US" sz="2000" dirty="0"/>
              <a:t>Wenn Harmonie und Stabilität wichtig sind.</a:t>
            </a:r>
            <a:endParaRPr lang="en-GB" sz="2000" dirty="0"/>
          </a:p>
          <a:p>
            <a:pPr>
              <a:lnSpc>
                <a:spcPct val="120000"/>
              </a:lnSpc>
            </a:pPr>
            <a:endParaRPr lang="en-GB" sz="2200" b="0" i="0" dirty="0">
              <a:solidFill>
                <a:srgbClr val="333333"/>
              </a:solidFill>
              <a:effectLst/>
            </a:endParaRPr>
          </a:p>
        </p:txBody>
      </p:sp>
      <p:pic>
        <p:nvPicPr>
          <p:cNvPr id="8" name="Picture 7"/>
          <p:cNvPicPr>
            <a:picLocks noChangeAspect="1"/>
          </p:cNvPicPr>
          <p:nvPr/>
        </p:nvPicPr>
        <p:blipFill>
          <a:blip r:embed="rId5"/>
          <a:stretch>
            <a:fillRect/>
          </a:stretch>
        </p:blipFill>
        <p:spPr>
          <a:xfrm>
            <a:off x="6522930" y="2392218"/>
            <a:ext cx="4967106" cy="2793997"/>
          </a:xfrm>
          <a:prstGeom prst="rect">
            <a:avLst/>
          </a:prstGeom>
        </p:spPr>
      </p:pic>
    </p:spTree>
    <p:extLst>
      <p:ext uri="{BB962C8B-B14F-4D97-AF65-F5344CB8AC3E}">
        <p14:creationId xmlns:p14="http://schemas.microsoft.com/office/powerpoint/2010/main" val="2407441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Techniken zur Konfliktlösung </a:t>
            </a:r>
          </a:p>
        </p:txBody>
      </p:sp>
      <p:sp>
        <p:nvSpPr>
          <p:cNvPr id="12" name="Ορθογώνιο 1">
            <a:extLst>
              <a:ext uri="{FF2B5EF4-FFF2-40B4-BE49-F238E27FC236}">
                <a16:creationId xmlns:a16="http://schemas.microsoft.com/office/drawing/2014/main" id="{E314B2E6-0586-408E-8D1A-41287EF3B8C4}"/>
              </a:ext>
            </a:extLst>
          </p:cNvPr>
          <p:cNvSpPr/>
          <p:nvPr/>
        </p:nvSpPr>
        <p:spPr>
          <a:xfrm>
            <a:off x="3419912" y="6408272"/>
            <a:ext cx="8772088" cy="461665"/>
          </a:xfrm>
          <a:prstGeom prst="rect">
            <a:avLst/>
          </a:prstGeom>
        </p:spPr>
        <p:txBody>
          <a:bodyPr wrap="square">
            <a:spAutoFit/>
          </a:bodyPr>
          <a:lstStyle/>
          <a:p>
            <a:pPr algn="r"/>
            <a:r>
              <a:rPr lang="en-US" sz="1200" dirty="0">
                <a:hlinkClick r:id="rId3"/>
              </a:rPr>
              <a:t>Quelle </a:t>
            </a:r>
            <a:r>
              <a:rPr lang="en-US" sz="1200" dirty="0"/>
              <a:t>| Angepasst von </a:t>
            </a:r>
            <a:r>
              <a:rPr lang="en-US" sz="1200" i="1" dirty="0" err="1"/>
              <a:t>Talmaciu</a:t>
            </a:r>
            <a:r>
              <a:rPr lang="en-US" sz="1200" i="1" dirty="0"/>
              <a:t>, I., &amp; </a:t>
            </a:r>
            <a:r>
              <a:rPr lang="en-US" sz="1200" i="1" dirty="0" err="1"/>
              <a:t>Mărăcine</a:t>
            </a:r>
            <a:r>
              <a:rPr lang="en-US" sz="1200" i="1" dirty="0"/>
              <a:t>, M.S. (2010);</a:t>
            </a:r>
          </a:p>
          <a:p>
            <a:pPr algn="r"/>
            <a:r>
              <a:rPr lang="en-US" sz="1200" dirty="0">
                <a:hlinkClick r:id="rId4"/>
              </a:rPr>
              <a:t>https://pixabay.com/pt/illustrations/gest%C3%A3o-trabalho-em-conjunto-encontro-2161487/ </a:t>
            </a:r>
          </a:p>
        </p:txBody>
      </p:sp>
      <p:sp>
        <p:nvSpPr>
          <p:cNvPr id="7"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404430" y="1623442"/>
            <a:ext cx="7358743" cy="4784829"/>
          </a:xfrm>
        </p:spPr>
        <p:txBody>
          <a:bodyPr>
            <a:noAutofit/>
          </a:bodyPr>
          <a:lstStyle/>
          <a:p>
            <a:pPr>
              <a:lnSpc>
                <a:spcPct val="110000"/>
              </a:lnSpc>
            </a:pPr>
            <a:r>
              <a:rPr lang="en-GB" sz="1600" b="1" dirty="0"/>
              <a:t>Definieren Sie den Gegenstand der Meinungsverschiedenheit</a:t>
            </a:r>
          </a:p>
          <a:p>
            <a:pPr>
              <a:lnSpc>
                <a:spcPct val="110000"/>
              </a:lnSpc>
            </a:pPr>
            <a:r>
              <a:rPr lang="en-GB" sz="1600" b="1" dirty="0"/>
              <a:t>Eingrenzung des Streitgebiets</a:t>
            </a:r>
          </a:p>
          <a:p>
            <a:pPr>
              <a:lnSpc>
                <a:spcPct val="110000"/>
              </a:lnSpc>
            </a:pPr>
            <a:r>
              <a:rPr lang="en-GB" sz="1600" b="1" dirty="0"/>
              <a:t>Den Bereich der möglichen Lösungen erweitern</a:t>
            </a:r>
          </a:p>
          <a:p>
            <a:pPr>
              <a:lnSpc>
                <a:spcPct val="110000"/>
              </a:lnSpc>
            </a:pPr>
            <a:r>
              <a:rPr lang="en-GB" sz="1600" b="1" dirty="0"/>
              <a:t>Aufbau und Förderung von Konfliktlösungsfähigkeiten bei Einzelpersonen </a:t>
            </a:r>
            <a:r>
              <a:rPr lang="en-GB" sz="1600" dirty="0"/>
              <a:t>wie Selbstbewusstsein, Selbstkontrolle, Problemlösung, Zusammenarbeit, Einfühlungsvermögen, aktives Zuhören, klare Ausdrucksweise und durchsetzungsfähige Kommunikation</a:t>
            </a:r>
          </a:p>
          <a:p>
            <a:pPr>
              <a:lnSpc>
                <a:spcPct val="110000"/>
              </a:lnSpc>
            </a:pPr>
            <a:r>
              <a:rPr lang="en-GB" sz="1600" b="1" dirty="0"/>
              <a:t>Verbesserung der Kommunikation, bei der die </a:t>
            </a:r>
            <a:r>
              <a:rPr lang="en-US" sz="1600" dirty="0"/>
              <a:t>Parteien ihre Selbstachtung bewahren, ihre persönlichen Bedürfnisse zum Ausdruck bringen und es schaffen, ihre eigenen Rechte zu verteidigen, ohne andere zu missbrauchen oder zu dominieren</a:t>
            </a:r>
          </a:p>
          <a:p>
            <a:pPr>
              <a:lnSpc>
                <a:spcPct val="110000"/>
              </a:lnSpc>
            </a:pPr>
            <a:r>
              <a:rPr lang="en-US" sz="1600" b="1" dirty="0"/>
              <a:t>Beauftragen Sie einen Dritten mit der Mediation - </a:t>
            </a:r>
            <a:r>
              <a:rPr lang="en-US" sz="1600" dirty="0"/>
              <a:t>Mediatoren helfen den Parteien, die Perspektive des anderen zu erkennen und auf eine einvernehmliche Lösung hinzuarbeiten</a:t>
            </a:r>
            <a:endParaRPr lang="en-GB" sz="1600" b="1" dirty="0"/>
          </a:p>
          <a:p>
            <a:pPr>
              <a:lnSpc>
                <a:spcPct val="110000"/>
              </a:lnSpc>
            </a:pPr>
            <a:endParaRPr lang="en-GB" sz="1600" b="1" dirty="0"/>
          </a:p>
          <a:p>
            <a:pPr>
              <a:lnSpc>
                <a:spcPct val="110000"/>
              </a:lnSpc>
            </a:pPr>
            <a:endParaRPr lang="en-GB" sz="1600" b="1" dirty="0"/>
          </a:p>
          <a:p>
            <a:pPr marL="0" indent="0">
              <a:lnSpc>
                <a:spcPct val="110000"/>
              </a:lnSpc>
              <a:buNone/>
            </a:pPr>
            <a:endParaRPr lang="en-GB" sz="1600" b="0" i="0" dirty="0">
              <a:solidFill>
                <a:srgbClr val="333333"/>
              </a:solidFill>
              <a:effectLst/>
            </a:endParaRPr>
          </a:p>
        </p:txBody>
      </p:sp>
      <p:pic>
        <p:nvPicPr>
          <p:cNvPr id="2" name="Picture 1"/>
          <p:cNvPicPr>
            <a:picLocks noChangeAspect="1"/>
          </p:cNvPicPr>
          <p:nvPr/>
        </p:nvPicPr>
        <p:blipFill>
          <a:blip r:embed="rId5"/>
          <a:stretch>
            <a:fillRect/>
          </a:stretch>
        </p:blipFill>
        <p:spPr>
          <a:xfrm>
            <a:off x="7556581" y="1633300"/>
            <a:ext cx="4397995" cy="2649941"/>
          </a:xfrm>
          <a:prstGeom prst="rect">
            <a:avLst/>
          </a:prstGeom>
        </p:spPr>
      </p:pic>
    </p:spTree>
    <p:extLst>
      <p:ext uri="{BB962C8B-B14F-4D97-AF65-F5344CB8AC3E}">
        <p14:creationId xmlns:p14="http://schemas.microsoft.com/office/powerpoint/2010/main" val="3850216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Zusammenleben - Fähigkeiten</a:t>
            </a:r>
          </a:p>
        </p:txBody>
      </p:sp>
      <p:sp>
        <p:nvSpPr>
          <p:cNvPr id="3" name="Content Placeholder 2"/>
          <p:cNvSpPr>
            <a:spLocks noGrp="1"/>
          </p:cNvSpPr>
          <p:nvPr>
            <p:ph sz="half" idx="1"/>
          </p:nvPr>
        </p:nvSpPr>
        <p:spPr>
          <a:xfrm>
            <a:off x="558000" y="1679188"/>
            <a:ext cx="11526424" cy="4712647"/>
          </a:xfrm>
        </p:spPr>
        <p:txBody>
          <a:bodyPr numCol="2">
            <a:normAutofit fontScale="70000" lnSpcReduction="20000"/>
          </a:bodyPr>
          <a:lstStyle/>
          <a:p>
            <a:pPr marL="0" indent="0" algn="just">
              <a:buNone/>
            </a:pPr>
            <a:r>
              <a:rPr lang="en-US" sz="2300" dirty="0"/>
              <a:t>Schließlich erfordern ein harmonisches Zusammenleben und die Lösung von Konflikten eine Kombination aus zwischenmenschlichen Fähigkeiten und emotionaler Intelligenz, wie zum Beispiel:  </a:t>
            </a:r>
          </a:p>
          <a:p>
            <a:pPr marL="628650" indent="-361950"/>
            <a:r>
              <a:rPr lang="en-US" sz="2300" b="1" dirty="0"/>
              <a:t>Empathie - die </a:t>
            </a:r>
            <a:r>
              <a:rPr lang="en-US" sz="2300" dirty="0"/>
              <a:t>Gefühle anderer verstehen und teilen, sich in ihre Lage versetzen, um ihre Perspektive zu verstehen</a:t>
            </a:r>
            <a:r>
              <a:rPr lang="en-US" sz="2300" b="1" dirty="0"/>
              <a:t>. </a:t>
            </a:r>
          </a:p>
          <a:p>
            <a:pPr marL="628650" indent="-361950"/>
            <a:r>
              <a:rPr lang="en-US" sz="2300" b="1" dirty="0"/>
              <a:t>Respekt und Toleranz - </a:t>
            </a:r>
            <a:r>
              <a:rPr lang="en-US" sz="2300" dirty="0"/>
              <a:t>Wertschätzung und Respekt für individuelle Unterschiede, einschließlich kultureller, religiöser und persönlicher Überzeugungen.</a:t>
            </a:r>
          </a:p>
          <a:p>
            <a:pPr marL="628650" indent="-361950"/>
            <a:r>
              <a:rPr lang="en-US" sz="2300" b="1" dirty="0"/>
              <a:t>Aktives Zuhören - </a:t>
            </a:r>
            <a:r>
              <a:rPr lang="en-US" sz="2300" dirty="0"/>
              <a:t>volle Aufmerksamkeit, wenn andere sprechen, und zeigen, dass Sie sich auf das Gespräch einlassen</a:t>
            </a:r>
          </a:p>
          <a:p>
            <a:pPr marL="628650" indent="-361950"/>
            <a:r>
              <a:rPr lang="en-US" sz="2300" b="1" dirty="0"/>
              <a:t>Sich selbst ausdrücken - </a:t>
            </a:r>
            <a:r>
              <a:rPr lang="en-US" sz="2300" dirty="0"/>
              <a:t>Ihre Gedanken, Gefühle und Bedürfnisse klar und deutlich zum Ausdruck bringen, ohne Aggression oder Schuldzuweisungen.</a:t>
            </a:r>
          </a:p>
          <a:p>
            <a:pPr marL="628650" indent="-361950"/>
            <a:r>
              <a:rPr lang="en-US" sz="2300" b="1" dirty="0"/>
              <a:t>Verhandeln - </a:t>
            </a:r>
            <a:r>
              <a:rPr lang="en-US" sz="2300" dirty="0"/>
              <a:t>Kompromisse finden, die für alle an einer Meinungsverschiedenheit beteiligten Parteien funktionieren.</a:t>
            </a:r>
          </a:p>
          <a:p>
            <a:pPr marL="628650" indent="-361950"/>
            <a:r>
              <a:rPr lang="en-US" sz="2300" b="1" dirty="0"/>
              <a:t>Wutbewältigung - </a:t>
            </a:r>
            <a:r>
              <a:rPr lang="en-US" sz="2300" dirty="0"/>
              <a:t>Kontrolle der eigenen Emotionen bei Konflikten und Vermeidung impulsiver Äußerungen oder Handlungen.</a:t>
            </a:r>
          </a:p>
          <a:p>
            <a:pPr marL="628650" indent="-361950"/>
            <a:r>
              <a:rPr lang="en-US" sz="2300" b="1" dirty="0"/>
              <a:t>Teamwork und Zusammenarbeit - einschließlich einer </a:t>
            </a:r>
            <a:r>
              <a:rPr lang="en-US" sz="2300" dirty="0"/>
              <a:t>gerechten Aufteilung von Vorteilen und Verantwortlichkeiten, um Gefühle des Ungleichgewichts oder des Unmuts zu vermeiden.</a:t>
            </a:r>
          </a:p>
          <a:p>
            <a:pPr marL="628650" indent="-361950"/>
            <a:r>
              <a:rPr lang="en-US" sz="2300" b="1" dirty="0"/>
              <a:t>Geduld und Verständnis</a:t>
            </a:r>
            <a:endParaRPr lang="en-US" sz="2300" dirty="0"/>
          </a:p>
          <a:p>
            <a:pPr marL="628650" indent="-361950"/>
            <a:r>
              <a:rPr lang="en-US" sz="2300" b="1" dirty="0"/>
              <a:t>Selbstwahrnehmung - </a:t>
            </a:r>
            <a:r>
              <a:rPr lang="en-US" sz="2300" dirty="0" err="1"/>
              <a:t>Erkennen der </a:t>
            </a:r>
            <a:r>
              <a:rPr lang="en-US" sz="2300" dirty="0"/>
              <a:t>eigenen Gefühle und Selbstreflexion</a:t>
            </a:r>
          </a:p>
          <a:p>
            <a:pPr marL="628650" indent="-361950"/>
            <a:r>
              <a:rPr lang="en-US" sz="2300" b="1" dirty="0"/>
              <a:t>Positive Einstellung - </a:t>
            </a:r>
            <a:r>
              <a:rPr lang="en-US" sz="2300" dirty="0"/>
              <a:t>Aufrechterhaltung einer positiven Einstellung, Konzentration auf die guten Aspekte der Beziehung und der beteiligten Personen.</a:t>
            </a:r>
            <a:endParaRPr lang="en-US" dirty="0"/>
          </a:p>
          <a:p>
            <a:pPr marL="0" indent="0">
              <a:buNone/>
            </a:pPr>
            <a:endParaRPr lang="en-US" dirty="0"/>
          </a:p>
        </p:txBody>
      </p:sp>
    </p:spTree>
    <p:extLst>
      <p:ext uri="{BB962C8B-B14F-4D97-AF65-F5344CB8AC3E}">
        <p14:creationId xmlns:p14="http://schemas.microsoft.com/office/powerpoint/2010/main" val="2130261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4A136FFB-580F-2CEF-EB31-329B8282945E}"/>
              </a:ext>
            </a:extLst>
          </p:cNvPr>
          <p:cNvSpPr/>
          <p:nvPr/>
        </p:nvSpPr>
        <p:spPr>
          <a:xfrm>
            <a:off x="-9346" y="0"/>
            <a:ext cx="2983456" cy="6858000"/>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Τίτλος 3">
            <a:extLst>
              <a:ext uri="{FF2B5EF4-FFF2-40B4-BE49-F238E27FC236}">
                <a16:creationId xmlns:a16="http://schemas.microsoft.com/office/drawing/2014/main" id="{0355FE7A-0D65-83AF-43BC-C964D7CF6D45}"/>
              </a:ext>
            </a:extLst>
          </p:cNvPr>
          <p:cNvSpPr>
            <a:spLocks noGrp="1"/>
          </p:cNvSpPr>
          <p:nvPr>
            <p:ph type="title" idx="4294967295"/>
          </p:nvPr>
        </p:nvSpPr>
        <p:spPr>
          <a:xfrm>
            <a:off x="0" y="1882766"/>
            <a:ext cx="2974110" cy="2387600"/>
          </a:xfrm>
        </p:spPr>
        <p:txBody>
          <a:bodyPr vert="horz" lIns="91440" tIns="45720" rIns="91440" bIns="45720" rtlCol="0" anchor="b">
            <a:normAutofit/>
          </a:bodyPr>
          <a:lstStyle/>
          <a:p>
            <a:pPr algn="ctr"/>
            <a:r>
              <a:rPr lang="en-US" sz="4800" kern="1200" dirty="0">
                <a:solidFill>
                  <a:srgbClr val="95C11F"/>
                </a:solidFill>
                <a:ea typeface="+mj-ea"/>
                <a:cs typeface="+mj-cs"/>
              </a:rPr>
              <a:t>Partner</a:t>
            </a:r>
          </a:p>
        </p:txBody>
      </p:sp>
      <p:pic>
        <p:nvPicPr>
          <p:cNvPr id="10" name="Εικόνα 9">
            <a:extLst>
              <a:ext uri="{FF2B5EF4-FFF2-40B4-BE49-F238E27FC236}">
                <a16:creationId xmlns:a16="http://schemas.microsoft.com/office/drawing/2014/main" id="{C0F28B5C-65D3-FEF9-9044-3978B94F6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57202"/>
            <a:ext cx="3244053" cy="2157295"/>
          </a:xfrm>
          <a:prstGeom prst="rect">
            <a:avLst/>
          </a:prstGeom>
        </p:spPr>
      </p:pic>
      <p:pic>
        <p:nvPicPr>
          <p:cNvPr id="16" name="Εικόνα 15">
            <a:extLst>
              <a:ext uri="{FF2B5EF4-FFF2-40B4-BE49-F238E27FC236}">
                <a16:creationId xmlns:a16="http://schemas.microsoft.com/office/drawing/2014/main" id="{5D782A21-BD9B-860F-8BAC-73C8044B9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736" y="5405948"/>
            <a:ext cx="4360748" cy="872148"/>
          </a:xfrm>
          <a:prstGeom prst="rect">
            <a:avLst/>
          </a:prstGeom>
        </p:spPr>
      </p:pic>
      <p:sp>
        <p:nvSpPr>
          <p:cNvPr id="14" name="AutoShape 6">
            <a:extLst>
              <a:ext uri="{FF2B5EF4-FFF2-40B4-BE49-F238E27FC236}">
                <a16:creationId xmlns:a16="http://schemas.microsoft.com/office/drawing/2014/main" id="{3736C95B-3204-EAE4-E75B-F32B618B8EB3}"/>
              </a:ext>
            </a:extLst>
          </p:cNvPr>
          <p:cNvSpPr>
            <a:spLocks noChangeAspect="1" noChangeArrowheads="1"/>
          </p:cNvSpPr>
          <p:nvPr/>
        </p:nvSpPr>
        <p:spPr bwMode="auto">
          <a:xfrm>
            <a:off x="5250504" y="18326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KU Leuven | Universitas 21">
            <a:extLst>
              <a:ext uri="{FF2B5EF4-FFF2-40B4-BE49-F238E27FC236}">
                <a16:creationId xmlns:a16="http://schemas.microsoft.com/office/drawing/2014/main" id="{6E08D071-9448-2E87-BD3B-A6ED4C1077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69" b="29601"/>
          <a:stretch/>
        </p:blipFill>
        <p:spPr bwMode="auto">
          <a:xfrm>
            <a:off x="8572783" y="1080426"/>
            <a:ext cx="2983456" cy="1185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6148653-8419-7040-3E17-EBE2C3013C4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5162" y="5149850"/>
            <a:ext cx="2820283" cy="15065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A2CB6C9-2D9B-64E6-4216-816560D1B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495" y="2765928"/>
            <a:ext cx="22955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Γραφικό 6">
            <a:extLst>
              <a:ext uri="{FF2B5EF4-FFF2-40B4-BE49-F238E27FC236}">
                <a16:creationId xmlns:a16="http://schemas.microsoft.com/office/drawing/2014/main" id="{F2772EE3-ADA2-2635-64F5-BA2D4C6217EC}"/>
              </a:ext>
            </a:extLst>
          </p:cNvPr>
          <p:cNvPicPr>
            <a:picLocks noChangeAspect="1"/>
          </p:cNvPicPr>
          <p:nvPr/>
        </p:nvPicPr>
        <p:blipFill>
          <a:blip r:embed="rId8">
            <a:extLs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50180" y="2692026"/>
            <a:ext cx="2288310" cy="570706"/>
          </a:xfrm>
          <a:prstGeom prst="rect">
            <a:avLst/>
          </a:prstGeom>
        </p:spPr>
      </p:pic>
      <p:pic>
        <p:nvPicPr>
          <p:cNvPr id="6" name="Picture 5" descr="A picture containing graphics, clipart, graphic design, design&#10;&#10;Description automatically generated">
            <a:extLst>
              <a:ext uri="{FF2B5EF4-FFF2-40B4-BE49-F238E27FC236}">
                <a16:creationId xmlns:a16="http://schemas.microsoft.com/office/drawing/2014/main" id="{021DED3E-70D8-7F7C-1DC8-57F0AD016E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83711" y="2692026"/>
            <a:ext cx="1585130" cy="1818287"/>
          </a:xfrm>
          <a:prstGeom prst="rect">
            <a:avLst/>
          </a:prstGeom>
        </p:spPr>
      </p:pic>
      <p:pic>
        <p:nvPicPr>
          <p:cNvPr id="1028" name="Picture 4" descr="WijkWijzer - Verwey-Jonker Instituut">
            <a:extLst>
              <a:ext uri="{FF2B5EF4-FFF2-40B4-BE49-F238E27FC236}">
                <a16:creationId xmlns:a16="http://schemas.microsoft.com/office/drawing/2014/main" id="{21B5AC31-2966-4E59-9F99-C8EBE1FCD8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945" y="6003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5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439DF1-213B-4676-3C87-0F9D43F27F48}"/>
              </a:ext>
            </a:extLst>
          </p:cNvPr>
          <p:cNvSpPr>
            <a:spLocks noGrp="1"/>
          </p:cNvSpPr>
          <p:nvPr>
            <p:ph type="title"/>
          </p:nvPr>
        </p:nvSpPr>
        <p:spPr/>
        <p:txBody>
          <a:bodyPr/>
          <a:lstStyle/>
          <a:p>
            <a:r>
              <a:rPr lang="en-GB" dirty="0"/>
              <a:t>Fertigkeiten für das Zusammenleben und -arbeiten </a:t>
            </a:r>
          </a:p>
        </p:txBody>
      </p:sp>
      <p:sp>
        <p:nvSpPr>
          <p:cNvPr id="3" name="Θέση περιεχομένου 2">
            <a:extLst>
              <a:ext uri="{FF2B5EF4-FFF2-40B4-BE49-F238E27FC236}">
                <a16:creationId xmlns:a16="http://schemas.microsoft.com/office/drawing/2014/main" id="{4891C17C-4F24-E3AE-5628-3782A986BB4A}"/>
              </a:ext>
            </a:extLst>
          </p:cNvPr>
          <p:cNvSpPr>
            <a:spLocks noGrp="1"/>
          </p:cNvSpPr>
          <p:nvPr>
            <p:ph sz="half" idx="1"/>
          </p:nvPr>
        </p:nvSpPr>
        <p:spPr>
          <a:xfrm>
            <a:off x="327259" y="1800000"/>
            <a:ext cx="5938787" cy="4893408"/>
          </a:xfrm>
        </p:spPr>
        <p:txBody>
          <a:bodyPr>
            <a:noAutofit/>
          </a:bodyPr>
          <a:lstStyle/>
          <a:p>
            <a:pPr marL="0" indent="0">
              <a:buNone/>
            </a:pPr>
            <a:r>
              <a:rPr lang="en-GB" sz="1800" dirty="0"/>
              <a:t>Einige dieser Fähigkeiten wurden als </a:t>
            </a:r>
            <a:r>
              <a:rPr lang="en-GB" sz="1800" i="1" dirty="0"/>
              <a:t>transversale (persönliche) Fähigkeiten </a:t>
            </a:r>
            <a:r>
              <a:rPr lang="en-GB" sz="1800" dirty="0"/>
              <a:t>in der mehrsprachigen Klassifikation der </a:t>
            </a:r>
            <a:r>
              <a:rPr lang="en-GB" sz="1800" i="1" dirty="0"/>
              <a:t>europäischen Fertigkeiten, Kompetenzen und Berufe (ESCO v.1.1.1) </a:t>
            </a:r>
            <a:r>
              <a:rPr lang="en-GB" sz="1800" dirty="0"/>
              <a:t>kodifiziert:</a:t>
            </a:r>
          </a:p>
          <a:p>
            <a:pPr marL="542925" indent="-266700"/>
            <a:r>
              <a:rPr lang="en-GB" sz="1600" b="1" dirty="0"/>
              <a:t>T2: Denkfähigkeiten und -kompetenzen</a:t>
            </a:r>
          </a:p>
          <a:p>
            <a:pPr marL="361950" indent="0">
              <a:buNone/>
            </a:pPr>
            <a:r>
              <a:rPr lang="en-GB" sz="1600" dirty="0"/>
              <a:t>Fähigkeiten und Kompetenzen, die sich auf die Fähigkeit beziehen, die mentalen Prozesse des Sammelns, Konzeptualisierens, Analysierens, Synthetisierens und/oder Bewertens von Informationen anzuwenden, die durch Beobachtung, Erfahrung, Reflexion, Argumentation oder Kommunikation gewonnen oder erzeugt wurden. Dazu gehört die Fähigkeit, Informationen unterschiedlicher Art zu bewerten und zu nutzen, um Aktivitäten zu planen, Ziele zu erreichen, Probleme zu lösen, Fragen zu behandeln und komplexe Aufgaben auf routinemäßige und neuartige Weise auszuführen.</a:t>
            </a:r>
          </a:p>
          <a:p>
            <a:pPr marL="361950" indent="0">
              <a:buNone/>
            </a:pPr>
            <a:endParaRPr lang="en-GB" sz="2000" dirty="0"/>
          </a:p>
        </p:txBody>
      </p:sp>
      <p:sp>
        <p:nvSpPr>
          <p:cNvPr id="4" name="Θέση περιεχομένου 3">
            <a:extLst>
              <a:ext uri="{FF2B5EF4-FFF2-40B4-BE49-F238E27FC236}">
                <a16:creationId xmlns:a16="http://schemas.microsoft.com/office/drawing/2014/main" id="{A4969BDE-9AD7-F0E2-02FC-BF9C65E30662}"/>
              </a:ext>
            </a:extLst>
          </p:cNvPr>
          <p:cNvSpPr>
            <a:spLocks noGrp="1"/>
          </p:cNvSpPr>
          <p:nvPr>
            <p:ph sz="half" idx="2"/>
          </p:nvPr>
        </p:nvSpPr>
        <p:spPr>
          <a:xfrm>
            <a:off x="5827059" y="1679188"/>
            <a:ext cx="6127517" cy="5014220"/>
          </a:xfrm>
        </p:spPr>
        <p:txBody>
          <a:bodyPr>
            <a:normAutofit fontScale="47500" lnSpcReduction="20000"/>
          </a:bodyPr>
          <a:lstStyle/>
          <a:p>
            <a:pPr marL="542925" indent="-266700">
              <a:lnSpc>
                <a:spcPct val="120000"/>
              </a:lnSpc>
            </a:pPr>
            <a:r>
              <a:rPr lang="en-GB" sz="3300" b="1" dirty="0"/>
              <a:t>T3: Selbstmanagementfähigkeiten und -kompetenzen</a:t>
            </a:r>
          </a:p>
          <a:p>
            <a:pPr marL="361950" indent="0">
              <a:lnSpc>
                <a:spcPct val="120000"/>
              </a:lnSpc>
              <a:buNone/>
            </a:pPr>
            <a:r>
              <a:rPr lang="en-GB" sz="3300" dirty="0"/>
              <a:t>Fähigkeiten und Kompetenzen, die den Einzelnen dazu befähigen, seine eigenen Fähigkeiten </a:t>
            </a:r>
            <a:r>
              <a:rPr lang="en-GB" sz="3300" dirty="0" err="1"/>
              <a:t>und Grenzen zu </a:t>
            </a:r>
            <a:r>
              <a:rPr lang="en-GB" sz="3300" dirty="0"/>
              <a:t>verstehen und zu kontrollieren und diese Selbsterkenntnis zur Bewältigung von Tätigkeiten in unterschiedlichen Kontexten einzusetzen. Dazu gehört die Fähigkeit, reflektiert und verantwortungsbewusst zu handeln, Feedback anzunehmen, sich an Veränderungen anzupassen und Möglichkeiten zur persönlichen und beruflichen Weiterentwicklung zu suchen.</a:t>
            </a:r>
          </a:p>
          <a:p>
            <a:pPr marL="542925" indent="-266700">
              <a:lnSpc>
                <a:spcPct val="120000"/>
              </a:lnSpc>
            </a:pPr>
            <a:r>
              <a:rPr lang="en-GB" sz="3300" b="1" dirty="0"/>
              <a:t>T4: Soziale und kommunikative Fähigkeiten und Kompetenzen</a:t>
            </a:r>
          </a:p>
          <a:p>
            <a:pPr marL="361950" indent="0">
              <a:lnSpc>
                <a:spcPct val="120000"/>
              </a:lnSpc>
              <a:buNone/>
            </a:pPr>
            <a:r>
              <a:rPr lang="en-GB" sz="3300" dirty="0"/>
              <a:t>Fähigkeiten und Kompetenzen in Bezug auf die Fähigkeit, positiv und produktiv mit anderen zu interagieren. Dies zeigt sich darin, Ideen effektiv und einfühlsam zu kommunizieren, die eigenen Ziele und Handlungen mit denen anderer zu koordinieren und in einer Weise zu handeln, die nach Werten strukturiert ist, das Wohlergehen und den Fortschritt anderer zu gewährleisten und Führung anzubieten.</a:t>
            </a:r>
          </a:p>
          <a:p>
            <a:pPr marL="361950" indent="0">
              <a:buNone/>
            </a:pPr>
            <a:endParaRPr lang="en-GB" dirty="0"/>
          </a:p>
          <a:p>
            <a:endParaRPr lang="en-GB" dirty="0"/>
          </a:p>
        </p:txBody>
      </p:sp>
    </p:spTree>
    <p:extLst>
      <p:ext uri="{BB962C8B-B14F-4D97-AF65-F5344CB8AC3E}">
        <p14:creationId xmlns:p14="http://schemas.microsoft.com/office/powerpoint/2010/main" val="3149997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410218" y="1048395"/>
            <a:ext cx="11059692" cy="605096"/>
          </a:xfrm>
        </p:spPr>
        <p:txBody>
          <a:bodyPr/>
          <a:lstStyle/>
          <a:p>
            <a:r>
              <a:rPr lang="en-GB" dirty="0"/>
              <a:t>Das Wichtigste...</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410217" y="1790762"/>
            <a:ext cx="7915635" cy="4638913"/>
          </a:xfrm>
        </p:spPr>
        <p:txBody>
          <a:bodyPr>
            <a:normAutofit fontScale="70000" lnSpcReduction="20000"/>
          </a:bodyPr>
          <a:lstStyle/>
          <a:p>
            <a:pPr marL="0" indent="0">
              <a:lnSpc>
                <a:spcPct val="120000"/>
              </a:lnSpc>
              <a:buNone/>
            </a:pPr>
            <a:r>
              <a:rPr lang="en-GB" sz="2200" dirty="0" err="1"/>
              <a:t>Beachten</a:t>
            </a:r>
            <a:r>
              <a:rPr lang="en-GB" sz="2200" dirty="0"/>
              <a:t> </a:t>
            </a:r>
            <a:r>
              <a:rPr lang="en-GB" sz="2200" dirty="0" err="1" smtClean="0"/>
              <a:t>Sie</a:t>
            </a:r>
            <a:r>
              <a:rPr lang="en-GB" sz="2200" dirty="0" smtClean="0"/>
              <a:t>:</a:t>
            </a:r>
            <a:endParaRPr lang="en-GB" sz="2200" dirty="0"/>
          </a:p>
          <a:p>
            <a:r>
              <a:rPr lang="en-US" sz="2600" dirty="0"/>
              <a:t>Konflikte sind </a:t>
            </a:r>
            <a:r>
              <a:rPr lang="en-US" sz="2600" b="1" dirty="0"/>
              <a:t>ein fester Bestandteil der </a:t>
            </a:r>
            <a:r>
              <a:rPr lang="en-US" sz="2600" dirty="0"/>
              <a:t>Gruppendynamik - wann immer Personen mit unterschiedlichen Hintergründen, Perspektiven und Interessen zusammenkommen, um zusammenzuarbeiten, können aufgrund der unterschiedlichen Standpunkte und Ziele Konflikte entstehen.</a:t>
            </a:r>
            <a:endParaRPr lang="en-GB" sz="2600" dirty="0"/>
          </a:p>
          <a:p>
            <a:r>
              <a:rPr lang="en-GB" sz="2600" b="1" dirty="0"/>
              <a:t>Interkulturelle und/oder wertebasierte Konflikte können selten produktiv sein.</a:t>
            </a:r>
            <a:endParaRPr lang="bg-BG" sz="2000" b="1" dirty="0"/>
          </a:p>
          <a:p>
            <a:r>
              <a:rPr lang="en-GB" sz="2600" dirty="0"/>
              <a:t>Es ist notwendig, </a:t>
            </a:r>
            <a:r>
              <a:rPr lang="en-GB" sz="2600" b="1" dirty="0"/>
              <a:t>nach Lösungen zu suchen, bei denen beide Seiten gewinnen</a:t>
            </a:r>
            <a:r>
              <a:rPr lang="en-GB" sz="2600" dirty="0"/>
              <a:t>, und nicht nach Lösungen, bei denen der eine gewinnt und der andere verliert.</a:t>
            </a:r>
            <a:endParaRPr lang="bg-BG" sz="2000" dirty="0"/>
          </a:p>
          <a:p>
            <a:r>
              <a:rPr lang="en-GB" sz="2600" dirty="0"/>
              <a:t>Wenn ein Konflikt auftritt oder ein Problem gelöst werden muss, ist es wichtig, dass </a:t>
            </a:r>
            <a:r>
              <a:rPr lang="en-GB" sz="2600" b="1" dirty="0"/>
              <a:t>sich </a:t>
            </a:r>
            <a:r>
              <a:rPr lang="en-GB" sz="2600" dirty="0"/>
              <a:t>alle </a:t>
            </a:r>
            <a:r>
              <a:rPr lang="en-GB" sz="2600" b="1" dirty="0"/>
              <a:t>auf die Lösung des Problems konzentrieren </a:t>
            </a:r>
            <a:r>
              <a:rPr lang="en-GB" sz="2600" dirty="0"/>
              <a:t>und nicht anderen die Schuld dafür geben.</a:t>
            </a:r>
          </a:p>
          <a:p>
            <a:r>
              <a:rPr lang="en-GB" sz="2600" dirty="0"/>
              <a:t>Beurteilen Sie jede Entscheidung objektiv und </a:t>
            </a:r>
            <a:r>
              <a:rPr lang="en-GB" sz="2600" b="1" dirty="0"/>
              <a:t>entscheiden Sie sich für das Allgemeinwohl</a:t>
            </a:r>
            <a:r>
              <a:rPr lang="en-GB" sz="2600" dirty="0"/>
              <a:t>!</a:t>
            </a:r>
            <a:endParaRPr lang="bg-BG" sz="2600" dirty="0"/>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GB" sz="1200" dirty="0">
                <a:hlinkClick r:id="rId3"/>
              </a:rPr>
              <a:t>Quelle </a:t>
            </a:r>
            <a:r>
              <a:rPr lang="en-GB" sz="1200" dirty="0"/>
              <a:t>| </a:t>
            </a:r>
            <a:r>
              <a:rPr lang="en-GB" sz="1200" dirty="0" err="1">
                <a:hlinkClick r:id="rId4"/>
              </a:rPr>
              <a:t>Pixabay </a:t>
            </a:r>
            <a:r>
              <a:rPr lang="en-GB" sz="1200" dirty="0">
                <a:hlinkClick r:id="rId4"/>
              </a:rPr>
              <a:t>Lizenz</a:t>
            </a:r>
            <a:endParaRPr lang="en-GB" sz="12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9446" y="1790489"/>
            <a:ext cx="3769164" cy="3657410"/>
          </a:xfrm>
          <a:prstGeom prst="rect">
            <a:avLst/>
          </a:prstGeom>
        </p:spPr>
      </p:pic>
    </p:spTree>
    <p:extLst>
      <p:ext uri="{BB962C8B-B14F-4D97-AF65-F5344CB8AC3E}">
        <p14:creationId xmlns:p14="http://schemas.microsoft.com/office/powerpoint/2010/main" val="1456046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en-GB" sz="2400" dirty="0"/>
              <a:t>Referenzen und weiterführende Literatur</a:t>
            </a: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8000" y="1718146"/>
            <a:ext cx="10816017" cy="4865977"/>
          </a:xfrm>
        </p:spPr>
        <p:txBody>
          <a:bodyPr>
            <a:normAutofit fontScale="77500" lnSpcReduction="20000"/>
          </a:bodyPr>
          <a:lstStyle/>
          <a:p>
            <a:r>
              <a:rPr lang="en-US" sz="1800" dirty="0"/>
              <a:t>Council of Europe (2012). T-KIT: Youth Transforming Conflict. Retrieved  from </a:t>
            </a:r>
            <a:r>
              <a:rPr lang="en-US" sz="1800" dirty="0">
                <a:hlinkClick r:id="rId3"/>
              </a:rPr>
              <a:t>https://pjp-eu.coe.int/en/web/youth-partnership/t-kit-12-youth-transforming-conflict</a:t>
            </a:r>
            <a:endParaRPr lang="en-US" sz="1800" dirty="0"/>
          </a:p>
          <a:p>
            <a:r>
              <a:rPr lang="en-US" sz="1800" dirty="0"/>
              <a:t>Fisher, R. (2006). Sources of Conflict and Methods of Conflict Resolution. Retrieved from </a:t>
            </a:r>
            <a:r>
              <a:rPr lang="en-US" sz="1800" dirty="0">
                <a:hlinkClick r:id="rId4"/>
              </a:rPr>
              <a:t>http://www.communicationcache.com/uploads/1/0/8/8/10887248/sources_of_conflict_and_methods_of_resolution.pdf</a:t>
            </a:r>
            <a:r>
              <a:rPr lang="en-US" sz="1800" dirty="0"/>
              <a:t> </a:t>
            </a:r>
            <a:r>
              <a:rPr lang="en-US" sz="1800" i="1" dirty="0"/>
              <a:t>.</a:t>
            </a:r>
            <a:endParaRPr lang="en-GB" sz="1800" dirty="0"/>
          </a:p>
          <a:p>
            <a:r>
              <a:rPr lang="en-GB" sz="1800" dirty="0"/>
              <a:t>Gordon, Jason (2022). Conflict Management in Groups - Explained. Retrieved from </a:t>
            </a:r>
            <a:r>
              <a:rPr lang="en-GB" sz="1800" dirty="0">
                <a:hlinkClick r:id="rId5"/>
              </a:rPr>
              <a:t>https://thebusinessprofessor.com/en_US/management-leadership-organizational-behavior/conflict-management-in-groups</a:t>
            </a:r>
            <a:endParaRPr lang="en-GB" sz="1800" dirty="0"/>
          </a:p>
          <a:p>
            <a:r>
              <a:rPr lang="en-US" sz="1800" dirty="0" err="1"/>
              <a:t>Hener</a:t>
            </a:r>
            <a:r>
              <a:rPr lang="en-US" sz="1800" dirty="0"/>
              <a:t>, G. (2013). Managing Conflicts within Organizational Culture in Local Public Structures. Retrieved from </a:t>
            </a:r>
            <a:r>
              <a:rPr lang="en-US" sz="1800" dirty="0">
                <a:hlinkClick r:id="rId6"/>
              </a:rPr>
              <a:t>https://www.semanticscholar.org/paper/MANAGING-CONFLICTS-WITHIN-ORGANIZATIONAL-CULTURE-IN-Hener/9e186d8523a2c83197614590d78c937436ab3cab</a:t>
            </a:r>
            <a:r>
              <a:rPr lang="en-US" sz="1800" dirty="0"/>
              <a:t> </a:t>
            </a:r>
          </a:p>
          <a:p>
            <a:r>
              <a:rPr lang="en-US" sz="1800" dirty="0"/>
              <a:t>Holt, J., &amp; </a:t>
            </a:r>
            <a:r>
              <a:rPr lang="en-US" sz="1800" dirty="0" err="1"/>
              <a:t>DeVore</a:t>
            </a:r>
            <a:r>
              <a:rPr lang="en-US" sz="1800" dirty="0"/>
              <a:t>, C.J. (2005). Culture, Gender, Organizational Role, and Styles of Conflict Resolution: A Meta-analysis. International Journal of Intercultural Relations, 29, 165-196. Retrieved from </a:t>
            </a:r>
            <a:r>
              <a:rPr lang="en-US" sz="1800" dirty="0">
                <a:hlinkClick r:id="rId7"/>
              </a:rPr>
              <a:t>https://www.sciencedirect.com/science/article/pii/S0147176705000702?via%3Dihub</a:t>
            </a:r>
            <a:r>
              <a:rPr lang="en-US" sz="1800" dirty="0"/>
              <a:t> </a:t>
            </a:r>
            <a:endParaRPr lang="en-GB" sz="1800" dirty="0"/>
          </a:p>
          <a:p>
            <a:r>
              <a:rPr lang="en-GB" sz="1800" dirty="0" err="1"/>
              <a:t>Udupa</a:t>
            </a:r>
            <a:r>
              <a:rPr lang="en-GB" sz="1800" dirty="0"/>
              <a:t> S., </a:t>
            </a:r>
            <a:r>
              <a:rPr lang="en-GB" sz="1800" dirty="0" err="1"/>
              <a:t>Gagliardone</a:t>
            </a:r>
            <a:r>
              <a:rPr lang="en-GB" sz="1800" dirty="0"/>
              <a:t> I., Deem A., &amp; </a:t>
            </a:r>
            <a:r>
              <a:rPr lang="en-GB" sz="1800" dirty="0" err="1"/>
              <a:t>Csuka</a:t>
            </a:r>
            <a:r>
              <a:rPr lang="en-GB" sz="1800" dirty="0"/>
              <a:t>, L. (2020). </a:t>
            </a:r>
            <a:r>
              <a:rPr lang="en-US" sz="1800" dirty="0"/>
              <a:t>Hate Speech, Information Disorder, and Conflict. Social Science Research Council (SSRC). Retrieved from </a:t>
            </a:r>
            <a:r>
              <a:rPr lang="en-GB" sz="1800" dirty="0">
                <a:hlinkClick r:id="rId8"/>
              </a:rPr>
              <a:t>https://s3.amazonaws.com/ssrc-cdn1/crmuploads/new_publication_3/the-field-of-disinformation-democratic-processes-and-conflict-prevention-a-scan-of-the-literature.pdf</a:t>
            </a:r>
            <a:r>
              <a:rPr lang="en-GB" sz="1800" dirty="0"/>
              <a:t> </a:t>
            </a:r>
          </a:p>
          <a:p>
            <a:r>
              <a:rPr lang="en-US" sz="1800" dirty="0" err="1"/>
              <a:t>Talmaciu</a:t>
            </a:r>
            <a:r>
              <a:rPr lang="en-US" sz="1800" dirty="0"/>
              <a:t>, I., &amp; </a:t>
            </a:r>
            <a:r>
              <a:rPr lang="en-US" sz="1800" dirty="0" err="1"/>
              <a:t>Mărăcine</a:t>
            </a:r>
            <a:r>
              <a:rPr lang="en-US" sz="1800" dirty="0"/>
              <a:t>, M.S. (2010). Sources of Conflicts within Organizations and Methods of Conflict Resolution. Management and Marketing, 123-132. Retrieved from </a:t>
            </a:r>
            <a:r>
              <a:rPr lang="en-US" sz="1800" dirty="0">
                <a:hlinkClick r:id="rId9"/>
              </a:rPr>
              <a:t>https://www.semanticscholar.org/paper/SOURCES-OF-CONFLICTS-WITHIN-ORGANIZATIONS-AND-OF-Talmaciu-M%C4%83r%C4%83cine/0c2c95100714cceba34fbbc45c70c6492ec7564b</a:t>
            </a:r>
            <a:endParaRPr lang="en-US" sz="1800" dirty="0"/>
          </a:p>
          <a:p>
            <a:r>
              <a:rPr lang="en-US" sz="1800" dirty="0"/>
              <a:t>Wilson, Ch. (2022). 14 Conflict Resolution Strategies for the Workplace. Retrieved from </a:t>
            </a:r>
            <a:r>
              <a:rPr lang="en-US" sz="1800" dirty="0">
                <a:hlinkClick r:id="rId10"/>
              </a:rPr>
              <a:t>https://positivepsychology.com/conflict-resolution-in-the-workplace/?utm_content=cmp-true</a:t>
            </a:r>
            <a:r>
              <a:rPr lang="en-US" sz="1800" dirty="0"/>
              <a:t> </a:t>
            </a:r>
          </a:p>
          <a:p>
            <a:endParaRPr lang="en-US" sz="1800" dirty="0"/>
          </a:p>
          <a:p>
            <a:endParaRPr lang="en-GB" sz="1800" dirty="0"/>
          </a:p>
          <a:p>
            <a:endParaRPr lang="en-GB" sz="1800" dirty="0"/>
          </a:p>
          <a:p>
            <a:endParaRPr lang="en-GB" sz="1800" dirty="0"/>
          </a:p>
          <a:p>
            <a:endParaRPr lang="en-GB" sz="1800"/>
          </a:p>
          <a:p>
            <a:endParaRPr lang="en-GB" sz="180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599736" y="2433105"/>
            <a:ext cx="2612304" cy="2612304"/>
          </a:xfrm>
          <a:prstGeom prst="rect">
            <a:avLst/>
          </a:prstGeom>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210313" y="4867475"/>
            <a:ext cx="53911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nSpc>
                <a:spcPct val="100000"/>
              </a:lnSpc>
              <a:spcAft>
                <a:spcPts val="600"/>
              </a:spcAft>
            </a:pPr>
            <a:r>
              <a:rPr lang="en-US" sz="3200" b="1" dirty="0">
                <a:solidFill>
                  <a:schemeClr val="bg1"/>
                </a:solidFill>
                <a:latin typeface="+mj-lt"/>
              </a:rPr>
              <a:t>Herzlichen Glückwunsch!</a:t>
            </a:r>
            <a:r>
              <a:rPr lang="en-US" sz="2800" b="1" dirty="0">
                <a:solidFill>
                  <a:schemeClr val="bg1"/>
                </a:solidFill>
                <a:latin typeface="+mj-lt"/>
              </a:rPr>
              <a:t/>
            </a:r>
            <a:br>
              <a:rPr lang="en-US" sz="2800" b="1" dirty="0">
                <a:solidFill>
                  <a:schemeClr val="bg1"/>
                </a:solidFill>
                <a:latin typeface="+mj-lt"/>
              </a:rPr>
            </a:br>
            <a:r>
              <a:rPr lang="en-US" b="1" dirty="0">
                <a:solidFill>
                  <a:schemeClr val="bg1"/>
                </a:solidFill>
                <a:latin typeface="+mj-lt"/>
              </a:rPr>
              <a:t>Sie haben diesen Teil abgeschlossen</a:t>
            </a:r>
            <a:endParaRPr lang="en-US" sz="2800" b="1" dirty="0">
              <a:solidFill>
                <a:schemeClr val="bg1"/>
              </a:solidFill>
              <a:latin typeface="+mj-lt"/>
            </a:endParaRPr>
          </a:p>
        </p:txBody>
      </p:sp>
      <p:pic>
        <p:nvPicPr>
          <p:cNvPr id="5" name="Picture 2">
            <a:extLst>
              <a:ext uri="{FF2B5EF4-FFF2-40B4-BE49-F238E27FC236}">
                <a16:creationId xmlns:a16="http://schemas.microsoft.com/office/drawing/2014/main" id="{820CF07E-63BD-943B-4C02-57982ED82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373" y="6234021"/>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5">
            <a:extLst>
              <a:ext uri="{FF2B5EF4-FFF2-40B4-BE49-F238E27FC236}">
                <a16:creationId xmlns:a16="http://schemas.microsoft.com/office/drawing/2014/main" id="{44116D37-2457-87B8-D92F-855339CFE361}"/>
              </a:ext>
            </a:extLst>
          </p:cNvPr>
          <p:cNvSpPr/>
          <p:nvPr/>
        </p:nvSpPr>
        <p:spPr>
          <a:xfrm>
            <a:off x="2567709" y="6258631"/>
            <a:ext cx="8014798"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r>
              <a:rPr lang="en-US" sz="1100" b="0" i="0">
                <a:latin typeface="+mj-lt"/>
              </a:rPr>
              <a:t>.</a:t>
            </a:r>
            <a:endParaRPr lang="en-US" sz="1100" dirty="0">
              <a:effectLst>
                <a:outerShdw blurRad="38100" dist="38100" dir="2700000" algn="tl">
                  <a:srgbClr val="000000">
                    <a:alpha val="43137"/>
                  </a:srgbClr>
                </a:outerShdw>
              </a:effectLst>
              <a:latin typeface="+mj-lt"/>
            </a:endParaRPr>
          </a:p>
        </p:txBody>
      </p:sp>
      <p:sp>
        <p:nvSpPr>
          <p:cNvPr id="4" name="Title 3">
            <a:extLst>
              <a:ext uri="{FF2B5EF4-FFF2-40B4-BE49-F238E27FC236}">
                <a16:creationId xmlns:a16="http://schemas.microsoft.com/office/drawing/2014/main" id="{A5830B8B-25B5-4DAD-5AA5-C563F5FA438F}"/>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324601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193" y="-277185"/>
            <a:ext cx="11857935" cy="1782763"/>
          </a:xfrm>
        </p:spPr>
        <p:txBody>
          <a:bodyPr anchor="b">
            <a:normAutofit/>
          </a:bodyPr>
          <a:lstStyle/>
          <a:p>
            <a:pPr algn="ctr"/>
            <a:r>
              <a:rPr lang="en-US" sz="5400" dirty="0"/>
              <a:t>Module</a:t>
            </a:r>
          </a:p>
        </p:txBody>
      </p:sp>
      <p:graphicFrame>
        <p:nvGraphicFramePr>
          <p:cNvPr id="9" name="Diagram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2032509802"/>
              </p:ext>
            </p:extLst>
          </p:nvPr>
        </p:nvGraphicFramePr>
        <p:xfrm>
          <a:off x="791283" y="2162175"/>
          <a:ext cx="4961817" cy="344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Γραφικό 6">
            <a:extLst>
              <a:ext uri="{FF2B5EF4-FFF2-40B4-BE49-F238E27FC236}">
                <a16:creationId xmlns:a16="http://schemas.microsoft.com/office/drawing/2014/main" id="{5E0860D2-CD37-7A1F-1396-B964A1B9D311}"/>
              </a:ext>
            </a:extLst>
          </p:cNvPr>
          <p:cNvPicPr>
            <a:picLocks noChangeAspect="1"/>
          </p:cNvPicPr>
          <p:nvPr/>
        </p:nvPicPr>
        <p:blipFill>
          <a:blip r:embed="rId8">
            <a:extLst>
              <a:ext uri="{96DAC541-7B7A-43D3-8B79-37D633B846F1}">
                <asvg:svgBlip xmlns="" xmlns:a16="http://schemas.microsoft.com/office/drawing/2014/main" xmlns:p14="http://schemas.microsoft.com/office/powerpoint/2010/main" xmlns:dgm="http://schemas.openxmlformats.org/drawingml/2006/diagram" xmlns:a14="http://schemas.microsoft.com/office/drawing/2010/main" xmlns:asvg="http://schemas.microsoft.com/office/drawing/2016/SVG/main" r:embed="rId9"/>
              </a:ext>
            </a:extLst>
          </a:blip>
          <a:stretch>
            <a:fillRect/>
          </a:stretch>
        </p:blipFill>
        <p:spPr>
          <a:xfrm>
            <a:off x="65504" y="46380"/>
            <a:ext cx="2839621" cy="708203"/>
          </a:xfrm>
          <a:prstGeom prst="rect">
            <a:avLst/>
          </a:prstGeom>
        </p:spPr>
      </p:pic>
      <p:graphicFrame>
        <p:nvGraphicFramePr>
          <p:cNvPr id="2" name="Διάγραμμα 5">
            <a:extLst>
              <a:ext uri="{FF2B5EF4-FFF2-40B4-BE49-F238E27FC236}">
                <a16:creationId xmlns:a16="http://schemas.microsoft.com/office/drawing/2014/main" id="{36D3A082-9046-D340-3610-7C31BEF804C7}"/>
              </a:ext>
            </a:extLst>
          </p:cNvPr>
          <p:cNvGraphicFramePr/>
          <p:nvPr>
            <p:extLst>
              <p:ext uri="{D42A27DB-BD31-4B8C-83A1-F6EECF244321}">
                <p14:modId xmlns:p14="http://schemas.microsoft.com/office/powerpoint/2010/main" val="2404144899"/>
              </p:ext>
            </p:extLst>
          </p:nvPr>
        </p:nvGraphicFramePr>
        <p:xfrm>
          <a:off x="6325308" y="1632696"/>
          <a:ext cx="4961817" cy="437365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6AABEEDA-D02E-DCCC-6FA4-75457C343B64}"/>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1181" y="6258631"/>
            <a:ext cx="2669683" cy="586246"/>
          </a:xfrm>
          <a:prstGeom prst="rect">
            <a:avLst/>
          </a:prstGeom>
        </p:spPr>
      </p:pic>
    </p:spTree>
    <p:extLst>
      <p:ext uri="{BB962C8B-B14F-4D97-AF65-F5344CB8AC3E}">
        <p14:creationId xmlns:p14="http://schemas.microsoft.com/office/powerpoint/2010/main" val="104183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t>Zielsetzungen</a:t>
            </a:r>
            <a:endParaRPr lang="el-GR" dirty="0"/>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4"/>
              </a:ext>
            </a:extLst>
          </a:blip>
          <a:stretch>
            <a:fillRect/>
          </a:stretch>
        </p:blipFill>
        <p:spPr>
          <a:xfrm>
            <a:off x="8412367" y="2213810"/>
            <a:ext cx="3779633" cy="3779633"/>
          </a:xfrm>
          <a:prstGeom prst="rect">
            <a:avLst/>
          </a:prstGeom>
        </p:spPr>
      </p:pic>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a:xfrm>
            <a:off x="373272" y="2849358"/>
            <a:ext cx="7872768" cy="2508535"/>
          </a:xfrm>
        </p:spPr>
        <p:txBody>
          <a:bodyPr>
            <a:normAutofit fontScale="92500"/>
          </a:bodyPr>
          <a:lstStyle/>
          <a:p>
            <a:pPr>
              <a:buClr>
                <a:srgbClr val="95C11F"/>
              </a:buClr>
            </a:pPr>
            <a:r>
              <a:rPr lang="en-GB" dirty="0"/>
              <a:t>Sensibilisierung für die Zusammenhänge zwischen Informationsstörungen und Konflikten  </a:t>
            </a:r>
          </a:p>
          <a:p>
            <a:pPr>
              <a:buClr>
                <a:srgbClr val="95C11F"/>
              </a:buClr>
            </a:pPr>
            <a:r>
              <a:rPr lang="en-GB" dirty="0">
                <a:effectLst/>
              </a:rPr>
              <a:t>Förderung des Verständnisses für das Wesen und die Ursachen von Konflikten</a:t>
            </a:r>
          </a:p>
          <a:p>
            <a:pPr>
              <a:buClr>
                <a:srgbClr val="95C11F"/>
              </a:buClr>
            </a:pPr>
            <a:r>
              <a:rPr lang="en-GB" dirty="0">
                <a:effectLst/>
              </a:rPr>
              <a:t>Erläuterung der </a:t>
            </a:r>
            <a:r>
              <a:rPr lang="en-US" dirty="0">
                <a:effectLst/>
              </a:rPr>
              <a:t>Methoden und Techniken zur Konfliktlösung</a:t>
            </a:r>
          </a:p>
          <a:p>
            <a:pPr>
              <a:buClr>
                <a:srgbClr val="95C11F"/>
              </a:buClr>
            </a:pPr>
            <a:r>
              <a:rPr lang="en-GB" dirty="0">
                <a:effectLst/>
              </a:rPr>
              <a:t>Fähigkeiten zur Konfliktlösung und zum Zusammenleben aufbauen</a:t>
            </a:r>
            <a:endParaRPr lang="bg-BG" dirty="0">
              <a:effectLst/>
            </a:endParaRPr>
          </a:p>
          <a:p>
            <a:pPr lvl="0">
              <a:buClr>
                <a:srgbClr val="95C11F"/>
              </a:buClr>
            </a:pPr>
            <a:endParaRPr lang="en-US" dirty="0">
              <a:effectLst/>
            </a:endParaRPr>
          </a:p>
        </p:txBody>
      </p:sp>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66154" y="1024529"/>
            <a:ext cx="11059692" cy="605096"/>
          </a:xfrm>
        </p:spPr>
        <p:txBody>
          <a:bodyPr/>
          <a:lstStyle/>
          <a:p>
            <a:r>
              <a:rPr lang="en-GB" dirty="0"/>
              <a:t>Zusammenleben und Konfliktlösung</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324205" y="1752652"/>
            <a:ext cx="8263983" cy="4415692"/>
          </a:xfrm>
        </p:spPr>
        <p:txBody>
          <a:bodyPr>
            <a:noAutofit/>
          </a:bodyPr>
          <a:lstStyle/>
          <a:p>
            <a:pPr>
              <a:lnSpc>
                <a:spcPct val="110000"/>
              </a:lnSpc>
            </a:pPr>
            <a:r>
              <a:rPr lang="en-GB" sz="2000" dirty="0"/>
              <a:t>Beim Zusammenleben in Gemeinschaften und Gruppen geht es darum, ein Umfeld zu schaffen, in dem sich die Menschen ausdrücken, verstehen, respektieren, größere Streitigkeiten vermeiden, effektiv zusammenarbeiten und schließlich in Harmonie zusammenleben können. Erreicht wird dies durch die Kultivierung einer offenen Kommunikation, die Achtung der Vielfalt, Einfühlungsvermögen, gemeinsame Problemlösung, geteilte Verantwortung, effiziente Konfliktbewältigung usw.</a:t>
            </a:r>
          </a:p>
          <a:p>
            <a:pPr>
              <a:lnSpc>
                <a:spcPct val="110000"/>
              </a:lnSpc>
            </a:pPr>
            <a:r>
              <a:rPr lang="en-GB" sz="2000" b="1" dirty="0"/>
              <a:t>Konfliktlösungsfähigkeiten sind der Grundstein für ein harmonisches Zusammenleben und ein erfolgreiches Zusammenleben.</a:t>
            </a:r>
          </a:p>
          <a:p>
            <a:pPr>
              <a:lnSpc>
                <a:spcPct val="110000"/>
              </a:lnSpc>
            </a:pPr>
            <a:r>
              <a:rPr lang="en-GB" sz="2000" dirty="0"/>
              <a:t>Wenn Menschen diese Fähigkeiten beherrschen, können sie sich in der Komplexität gemeinsamer Räume (Wohnen, Bildung, Arbeit) zurechtfinden und positive, unterstützende Beziehungen zu Gleichaltrigen, Familienmitgliedern, Arbeitskollegen usw. aufbauen.</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a:hlinkClick r:id="rId3"/>
              </a:rPr>
              <a:t>Bild von </a:t>
            </a:r>
            <a:r>
              <a:rPr lang="en-US" sz="1200" dirty="0" err="1">
                <a:hlinkClick r:id="rId3"/>
              </a:rPr>
              <a:t>Freepik</a:t>
            </a:r>
            <a:endParaRPr lang="en-US" sz="1200" dirty="0"/>
          </a:p>
        </p:txBody>
      </p:sp>
      <p:pic>
        <p:nvPicPr>
          <p:cNvPr id="3" name="Picture 2"/>
          <p:cNvPicPr>
            <a:picLocks noChangeAspect="1"/>
          </p:cNvPicPr>
          <p:nvPr/>
        </p:nvPicPr>
        <p:blipFill>
          <a:blip r:embed="rId4"/>
          <a:stretch>
            <a:fillRect/>
          </a:stretch>
        </p:blipFill>
        <p:spPr>
          <a:xfrm>
            <a:off x="8674821" y="1907135"/>
            <a:ext cx="3426056" cy="2288347"/>
          </a:xfrm>
          <a:prstGeom prst="rect">
            <a:avLst/>
          </a:prstGeom>
        </p:spPr>
      </p:pic>
    </p:spTree>
    <p:extLst>
      <p:ext uri="{BB962C8B-B14F-4D97-AF65-F5344CB8AC3E}">
        <p14:creationId xmlns:p14="http://schemas.microsoft.com/office/powerpoint/2010/main" val="4236537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66154" y="753596"/>
            <a:ext cx="11059692" cy="605096"/>
          </a:xfrm>
        </p:spPr>
        <p:txBody>
          <a:bodyPr/>
          <a:lstStyle/>
          <a:p>
            <a:r>
              <a:rPr lang="en-GB" dirty="0"/>
              <a:t>Informationsstörung und -konflikte</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600021" y="1364264"/>
            <a:ext cx="7764236" cy="4469553"/>
          </a:xfrm>
        </p:spPr>
        <p:txBody>
          <a:bodyPr>
            <a:noAutofit/>
          </a:bodyPr>
          <a:lstStyle/>
          <a:p>
            <a:pPr>
              <a:lnSpc>
                <a:spcPct val="120000"/>
              </a:lnSpc>
            </a:pPr>
            <a:r>
              <a:rPr lang="en-US" sz="1700" dirty="0"/>
              <a:t>Informationsstörungen behindern per definitionem das harmonische Zusammenleben in Gemeinschaften und Gruppen. </a:t>
            </a:r>
          </a:p>
          <a:p>
            <a:pPr>
              <a:lnSpc>
                <a:spcPct val="120000"/>
              </a:lnSpc>
            </a:pPr>
            <a:r>
              <a:rPr lang="en-US" sz="1700" i="1" dirty="0"/>
              <a:t>Informationsstörungen sind Auslöser für Konflikte </a:t>
            </a:r>
            <a:r>
              <a:rPr lang="en-US" sz="1700" dirty="0"/>
              <a:t>zwischen Einzelpersonen und Gruppen. Sie greift die Grundlagen des Zusammenlebens an, indem sie Gefühle des Misstrauens, der Angst, der Ausgrenzung und der Feindseligkeit gegenüber vermeintlichen externen und internen Gegnern erzeugt und verstärkt.</a:t>
            </a:r>
          </a:p>
          <a:p>
            <a:pPr>
              <a:lnSpc>
                <a:spcPct val="120000"/>
              </a:lnSpc>
            </a:pPr>
            <a:r>
              <a:rPr lang="en-US" sz="1700" b="1" dirty="0"/>
              <a:t>Die Bewältigung und Lösung von Konflikten, die durch Informationsstörungen verursacht werden, ist die Hauptaufgabe moderner Gesellschaften in allen Lebensbereichen. </a:t>
            </a:r>
          </a:p>
          <a:p>
            <a:pPr>
              <a:lnSpc>
                <a:spcPct val="120000"/>
              </a:lnSpc>
            </a:pPr>
            <a:r>
              <a:rPr lang="en-US" sz="1700" dirty="0"/>
              <a:t>Die Förderung korrekter Informationen, die Stärkung der Konfliktlösungsfähigkeiten und die Kultivierung von Einfühlungsvermögen und Verständnis sind wesentliche Bestandteile eines harmonischen Zusammenlebens. Die Beseitigung von Informationsdefiziten ist entscheidend für die Förderung eines konstruktiven Dialogs und Verständnisses, was wiederum zu einer effektiveren Konfliktlösung und einem harmonischen Zusammenleben beitragen kann. </a:t>
            </a:r>
          </a:p>
        </p:txBody>
      </p:sp>
      <p:sp>
        <p:nvSpPr>
          <p:cNvPr id="4" name="Rectangle 3"/>
          <p:cNvSpPr/>
          <p:nvPr/>
        </p:nvSpPr>
        <p:spPr>
          <a:xfrm>
            <a:off x="8523986" y="4017667"/>
            <a:ext cx="3295456" cy="1754326"/>
          </a:xfrm>
          <a:prstGeom prst="rect">
            <a:avLst/>
          </a:prstGeom>
        </p:spPr>
        <p:txBody>
          <a:bodyPr wrap="square">
            <a:spAutoFit/>
          </a:bodyPr>
          <a:lstStyle/>
          <a:p>
            <a:pPr marL="228600" indent="-228600">
              <a:spcBef>
                <a:spcPts val="600"/>
              </a:spcBef>
              <a:spcAft>
                <a:spcPts val="600"/>
              </a:spcAft>
              <a:buClr>
                <a:srgbClr val="95C11F"/>
              </a:buClr>
              <a:buFont typeface="Wingdings" panose="05000000000000000000" pitchFamily="2" charset="2"/>
              <a:buChar char="§"/>
            </a:pPr>
            <a:r>
              <a:rPr lang="en-US" dirty="0"/>
              <a:t>Wenn jedoch eine Informationsstörung vorliegt, können ein angemessenes Verständnis und die Bewältigung von Konflikten die negativen Auswirkungen aufwiegen und das Gleichgewicht in der Gruppendynamik wiederherstellen.</a:t>
            </a:r>
            <a:endParaRPr lang="bg-BG"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2162" y="309537"/>
            <a:ext cx="2877280" cy="3572181"/>
          </a:xfrm>
          <a:prstGeom prst="rect">
            <a:avLst/>
          </a:prstGeom>
        </p:spPr>
      </p:pic>
      <p:sp>
        <p:nvSpPr>
          <p:cNvPr id="9" name="Ορθογώνιο 1">
            <a:extLst>
              <a:ext uri="{FF2B5EF4-FFF2-40B4-BE49-F238E27FC236}">
                <a16:creationId xmlns:a16="http://schemas.microsoft.com/office/drawing/2014/main" id="{E314B2E6-0586-408E-8D1A-41287EF3B8C4}"/>
              </a:ext>
            </a:extLst>
          </p:cNvPr>
          <p:cNvSpPr/>
          <p:nvPr/>
        </p:nvSpPr>
        <p:spPr>
          <a:xfrm>
            <a:off x="3380752" y="6500126"/>
            <a:ext cx="8772088" cy="276999"/>
          </a:xfrm>
          <a:prstGeom prst="rect">
            <a:avLst/>
          </a:prstGeom>
        </p:spPr>
        <p:txBody>
          <a:bodyPr wrap="square">
            <a:spAutoFit/>
          </a:bodyPr>
          <a:lstStyle/>
          <a:p>
            <a:pPr algn="r"/>
            <a:r>
              <a:rPr lang="en-US" sz="1200" dirty="0">
                <a:hlinkClick r:id="rId4"/>
              </a:rPr>
              <a:t>Quelle </a:t>
            </a:r>
            <a:r>
              <a:rPr lang="en-US" sz="1200" dirty="0"/>
              <a:t>| </a:t>
            </a:r>
            <a:r>
              <a:rPr lang="en-US" sz="1200" dirty="0" err="1">
                <a:hlinkClick r:id="rId5"/>
              </a:rPr>
              <a:t>Pixabay </a:t>
            </a:r>
            <a:r>
              <a:rPr lang="en-US" sz="1200" dirty="0">
                <a:hlinkClick r:id="rId5"/>
              </a:rPr>
              <a:t>Lizenz</a:t>
            </a:r>
            <a:endParaRPr lang="en-US" sz="1200" dirty="0"/>
          </a:p>
        </p:txBody>
      </p:sp>
    </p:spTree>
    <p:extLst>
      <p:ext uri="{BB962C8B-B14F-4D97-AF65-F5344CB8AC3E}">
        <p14:creationId xmlns:p14="http://schemas.microsoft.com/office/powerpoint/2010/main" val="3917487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970542"/>
            <a:ext cx="3727673" cy="605096"/>
          </a:xfrm>
        </p:spPr>
        <p:txBody>
          <a:bodyPr/>
          <a:lstStyle/>
          <a:p>
            <a:r>
              <a:rPr lang="en-GB" dirty="0"/>
              <a:t>Was ist ein Konflikt? </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7496110" cy="4865977"/>
          </a:xfrm>
        </p:spPr>
        <p:txBody>
          <a:bodyPr>
            <a:normAutofit fontScale="92500" lnSpcReduction="20000"/>
          </a:bodyPr>
          <a:lstStyle/>
          <a:p>
            <a:pPr marL="0" indent="0">
              <a:lnSpc>
                <a:spcPct val="120000"/>
              </a:lnSpc>
              <a:buNone/>
            </a:pPr>
            <a:r>
              <a:rPr lang="en-GB" sz="2000" dirty="0"/>
              <a:t>Immer dann, wenn zwei oder mehr Menschen unterschiedliche Interessen, Werte, Ziele und Auffassungen haben, kommt es zu Konflikten.</a:t>
            </a:r>
            <a:endParaRPr lang="bg-BG" sz="2000" dirty="0"/>
          </a:p>
          <a:p>
            <a:pPr marL="0" indent="0">
              <a:lnSpc>
                <a:spcPct val="120000"/>
              </a:lnSpc>
              <a:buNone/>
            </a:pPr>
            <a:r>
              <a:rPr lang="en-US" sz="2000" b="1" dirty="0"/>
              <a:t>Ein </a:t>
            </a:r>
            <a:r>
              <a:rPr lang="en-US" sz="2000" dirty="0"/>
              <a:t>Konflikt  </a:t>
            </a:r>
          </a:p>
          <a:p>
            <a:pPr>
              <a:lnSpc>
                <a:spcPct val="120000"/>
              </a:lnSpc>
            </a:pPr>
            <a:r>
              <a:rPr lang="en-GB" sz="2000" dirty="0"/>
              <a:t>Bezieht sich auf alle Arten von Opposition oder antagonistischer Interaktion zwischen oder unter Einzelpersonen und Gruppen</a:t>
            </a:r>
          </a:p>
          <a:p>
            <a:pPr>
              <a:lnSpc>
                <a:spcPct val="120000"/>
              </a:lnSpc>
            </a:pPr>
            <a:r>
              <a:rPr lang="en-US" sz="2000" dirty="0"/>
              <a:t>Entsteht durch unterschiedliche Wahrnehmungen, Interpretationen und Urteile über eine Situation</a:t>
            </a:r>
          </a:p>
          <a:p>
            <a:pPr>
              <a:lnSpc>
                <a:spcPct val="120000"/>
              </a:lnSpc>
            </a:pPr>
            <a:r>
              <a:rPr lang="en-US" sz="2000" dirty="0"/>
              <a:t>Resultiert aus der Wahrnehmung einer Person, dass es Unvereinbarkeiten oder Unterschiede zwischen den eigenen Zielen, Werten oder Überzeugungen und denen der anderen gibt</a:t>
            </a:r>
          </a:p>
          <a:p>
            <a:pPr>
              <a:lnSpc>
                <a:spcPct val="120000"/>
              </a:lnSpc>
            </a:pPr>
            <a:r>
              <a:rPr lang="en-GB" sz="2000" dirty="0"/>
              <a:t>Liegt immer dann vor, wenn eine Partei den Eindruck hat, dass eine andere Partei die Erreichung von Zielen behindert hat oder zu behindern droht </a:t>
            </a:r>
          </a:p>
          <a:p>
            <a:pPr marL="0" indent="0">
              <a:lnSpc>
                <a:spcPct val="120000"/>
              </a:lnSpc>
              <a:buNone/>
            </a:pPr>
            <a:endParaRPr lang="en-GB" dirty="0"/>
          </a:p>
          <a:p>
            <a:pPr marL="0" indent="0">
              <a:lnSpc>
                <a:spcPct val="120000"/>
              </a:lnSpc>
              <a:buNone/>
            </a:pPr>
            <a:endParaRPr lang="en-US" sz="2000" dirty="0"/>
          </a:p>
          <a:p>
            <a:pPr>
              <a:lnSpc>
                <a:spcPct val="120000"/>
              </a:lnSpc>
            </a:pPr>
            <a:endParaRPr lang="en-GB" sz="2200" b="0" i="0" dirty="0">
              <a:solidFill>
                <a:srgbClr val="333333"/>
              </a:solidFill>
              <a:effectLst/>
            </a:endParaRP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a:hlinkClick r:id="rId4"/>
              </a:rPr>
              <a:t>Quelle </a:t>
            </a:r>
            <a:r>
              <a:rPr lang="en-US" sz="1200" dirty="0"/>
              <a:t>| </a:t>
            </a:r>
            <a:r>
              <a:rPr lang="en-US" sz="1200" dirty="0" err="1">
                <a:hlinkClick r:id="rId5"/>
              </a:rPr>
              <a:t>Pixabay </a:t>
            </a:r>
            <a:r>
              <a:rPr lang="en-US" sz="1200" dirty="0">
                <a:hlinkClick r:id="rId5"/>
              </a:rPr>
              <a:t>Lizenz</a:t>
            </a:r>
            <a:endParaRPr lang="en-US" sz="1200" dirty="0"/>
          </a:p>
        </p:txBody>
      </p:sp>
      <p:sp>
        <p:nvSpPr>
          <p:cNvPr id="8" name="pop-up" descr="Click here for pop up information.">
            <a:extLst>
              <a:ext uri="{FF2B5EF4-FFF2-40B4-BE49-F238E27FC236}">
                <a16:creationId xmlns:a16="http://schemas.microsoft.com/office/drawing/2014/main" id="{C3A67301-39B7-99CC-D178-F4F617E8AAEA}"/>
              </a:ext>
            </a:extLst>
          </p:cNvPr>
          <p:cNvSpPr/>
          <p:nvPr/>
        </p:nvSpPr>
        <p:spPr>
          <a:xfrm>
            <a:off x="4707992" y="715369"/>
            <a:ext cx="1388008"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D71921"/>
                </a:solidFill>
              </a:rPr>
              <a:t>anklicken.</a:t>
            </a:r>
            <a:endParaRPr lang="el-GR" b="1" dirty="0">
              <a:solidFill>
                <a:srgbClr val="D71921"/>
              </a:solidFill>
            </a:endParaRPr>
          </a:p>
        </p:txBody>
      </p:sp>
      <p:pic>
        <p:nvPicPr>
          <p:cNvPr id="9"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16="http://schemas.microsoft.com/office/drawing/2014/main" xmlns:a14="http://schemas.microsoft.com/office/drawing/2010/main" xmlns:p14="http://schemas.microsoft.com/office/powerpoint/2010/main" xmlns:mc="http://schemas.openxmlformats.org/markup-compatibility/2006" xmlns:v="urn:schemas-microsoft-com:vml" xmlns:asvg="http://schemas.microsoft.com/office/drawing/2016/SVG/main" r:embed="rId7"/>
              </a:ext>
            </a:extLst>
          </a:blip>
          <a:stretch>
            <a:fillRect/>
          </a:stretch>
        </p:blipFill>
        <p:spPr>
          <a:xfrm>
            <a:off x="5388141" y="970542"/>
            <a:ext cx="914400" cy="914400"/>
          </a:xfrm>
          <a:prstGeom prst="rect">
            <a:avLst/>
          </a:prstGeom>
        </p:spPr>
      </p:pic>
      <p:sp>
        <p:nvSpPr>
          <p:cNvPr id="12" name="TextBox 11">
            <a:extLst>
              <a:ext uri="{FF2B5EF4-FFF2-40B4-BE49-F238E27FC236}">
                <a16:creationId xmlns:a16="http://schemas.microsoft.com/office/drawing/2014/main" id="{85D3F7F5-9A32-24F0-F5D0-A5F25A673897}"/>
              </a:ext>
            </a:extLst>
          </p:cNvPr>
          <p:cNvSpPr txBox="1"/>
          <p:nvPr/>
        </p:nvSpPr>
        <p:spPr>
          <a:xfrm>
            <a:off x="6096000" y="292842"/>
            <a:ext cx="5339644" cy="2339102"/>
          </a:xfrm>
          <a:prstGeom prst="rect">
            <a:avLst/>
          </a:prstGeom>
          <a:solidFill>
            <a:schemeClr val="bg1">
              <a:lumMod val="95000"/>
            </a:schemeClr>
          </a:solidFill>
          <a:ln>
            <a:solidFill>
              <a:srgbClr val="D71921"/>
            </a:solidFill>
          </a:ln>
        </p:spPr>
        <p:txBody>
          <a:bodyPr wrap="square">
            <a:spAutoFit/>
          </a:bodyPr>
          <a:lstStyle/>
          <a:p>
            <a:pPr>
              <a:spcBef>
                <a:spcPts val="600"/>
              </a:spcBef>
              <a:spcAft>
                <a:spcPts val="600"/>
              </a:spcAft>
            </a:pPr>
            <a:r>
              <a:rPr lang="en-US" b="1" dirty="0"/>
              <a:t>Konflikt </a:t>
            </a:r>
          </a:p>
          <a:p>
            <a:pPr>
              <a:spcBef>
                <a:spcPts val="600"/>
              </a:spcBef>
              <a:spcAft>
                <a:spcPts val="600"/>
              </a:spcAft>
            </a:pPr>
            <a:r>
              <a:rPr lang="sk-SK" dirty="0" err="1"/>
              <a:t>ist </a:t>
            </a:r>
            <a:r>
              <a:rPr lang="sk-SK" dirty="0"/>
              <a:t>eine </a:t>
            </a:r>
            <a:r>
              <a:rPr lang="en-US" dirty="0"/>
              <a:t>ernsthafte Meinungsverschiedenheit über etwas, das für eine Person oder eine Gruppe von Personen wichtig ist.</a:t>
            </a:r>
          </a:p>
          <a:p>
            <a:pPr>
              <a:spcBef>
                <a:spcPts val="600"/>
              </a:spcBef>
              <a:spcAft>
                <a:spcPts val="600"/>
              </a:spcAft>
            </a:pPr>
            <a:r>
              <a:rPr lang="en-US" dirty="0"/>
              <a:t>Der Begriff leitet sich vom lateinischen Wort </a:t>
            </a:r>
            <a:r>
              <a:rPr lang="en-US" i="1" dirty="0" err="1"/>
              <a:t>conflictus</a:t>
            </a:r>
            <a:r>
              <a:rPr lang="en-US" i="1" dirty="0"/>
              <a:t> ab </a:t>
            </a:r>
            <a:r>
              <a:rPr lang="en-US" dirty="0"/>
              <a:t>und bedeutet </a:t>
            </a:r>
            <a:r>
              <a:rPr lang="en-US" i="1" dirty="0"/>
              <a:t>"Zusammenstoß" oder "</a:t>
            </a:r>
            <a:r>
              <a:rPr lang="en-US" i="1" dirty="0" err="1"/>
              <a:t>Zusammenprall</a:t>
            </a:r>
            <a:r>
              <a:rPr lang="en-US" i="1" dirty="0" smtClean="0"/>
              <a:t>". </a:t>
            </a:r>
            <a:endParaRPr lang="en-US" i="1" dirty="0"/>
          </a:p>
        </p:txBody>
      </p:sp>
      <p:graphicFrame>
        <p:nvGraphicFramePr>
          <p:cNvPr id="2" name="Object 1"/>
          <p:cNvGraphicFramePr>
            <a:graphicFrameLocks noChangeAspect="1"/>
          </p:cNvGraphicFramePr>
          <p:nvPr>
            <p:extLst>
              <p:ext uri="{D42A27DB-BD31-4B8C-83A1-F6EECF244321}">
                <p14:modId xmlns:p14="http://schemas.microsoft.com/office/powerpoint/2010/main" val="4093290592"/>
              </p:ext>
            </p:extLst>
          </p:nvPr>
        </p:nvGraphicFramePr>
        <p:xfrm>
          <a:off x="92075" y="92075"/>
          <a:ext cx="1466850" cy="457200"/>
        </p:xfrm>
        <a:graphic>
          <a:graphicData uri="http://schemas.openxmlformats.org/presentationml/2006/ole">
            <mc:AlternateContent xmlns:mc="http://schemas.openxmlformats.org/markup-compatibility/2006">
              <mc:Choice xmlns:v="urn:schemas-microsoft-com:vml" Requires="v">
                <p:oleObj spid="_x0000_s1032" name="Packager Shell Object" showAsIcon="1" r:id="rId8" imgW="1466280" imgH="456480" progId="Package">
                  <p:embed/>
                </p:oleObj>
              </mc:Choice>
              <mc:Fallback>
                <p:oleObj name="Packager Shell Object" showAsIcon="1" r:id="rId8" imgW="1466280" imgH="456480" progId="Package">
                  <p:embed/>
                  <p:pic>
                    <p:nvPicPr>
                      <p:cNvPr id="2" name="Object 1"/>
                      <p:cNvPicPr/>
                      <p:nvPr/>
                    </p:nvPicPr>
                    <p:blipFill>
                      <a:blip r:embed="rId9"/>
                      <a:stretch>
                        <a:fillRect/>
                      </a:stretch>
                    </p:blipFill>
                    <p:spPr>
                      <a:xfrm>
                        <a:off x="92075" y="92075"/>
                        <a:ext cx="1466850" cy="457200"/>
                      </a:xfrm>
                      <a:prstGeom prst="rect">
                        <a:avLst/>
                      </a:prstGeom>
                    </p:spPr>
                  </p:pic>
                </p:oleObj>
              </mc:Fallback>
            </mc:AlternateContent>
          </a:graphicData>
        </a:graphic>
      </p:graphicFrame>
      <p:pic>
        <p:nvPicPr>
          <p:cNvPr id="3" name="Picture 2"/>
          <p:cNvPicPr>
            <a:picLocks noChangeAspect="1"/>
          </p:cNvPicPr>
          <p:nvPr/>
        </p:nvPicPr>
        <p:blipFill>
          <a:blip r:embed="rId10"/>
          <a:stretch>
            <a:fillRect/>
          </a:stretch>
        </p:blipFill>
        <p:spPr>
          <a:xfrm>
            <a:off x="8054109" y="3154285"/>
            <a:ext cx="3871952" cy="2580293"/>
          </a:xfrm>
          <a:prstGeom prst="rect">
            <a:avLst/>
          </a:prstGeom>
        </p:spPr>
      </p:pic>
    </p:spTree>
    <p:extLst>
      <p:ext uri="{BB962C8B-B14F-4D97-AF65-F5344CB8AC3E}">
        <p14:creationId xmlns:p14="http://schemas.microsoft.com/office/powerpoint/2010/main" val="371542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355998" y="693437"/>
            <a:ext cx="3727673" cy="605096"/>
          </a:xfrm>
        </p:spPr>
        <p:txBody>
          <a:bodyPr>
            <a:normAutofit/>
          </a:bodyPr>
          <a:lstStyle/>
          <a:p>
            <a:r>
              <a:rPr lang="en-GB" dirty="0"/>
              <a:t>Arten von Konflikten </a:t>
            </a:r>
          </a:p>
        </p:txBody>
      </p:sp>
      <p:sp>
        <p:nvSpPr>
          <p:cNvPr id="7"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a:hlinkClick r:id="rId3"/>
              </a:rPr>
              <a:t>Quelle </a:t>
            </a:r>
            <a:r>
              <a:rPr lang="en-US" sz="1200" dirty="0"/>
              <a:t>| </a:t>
            </a:r>
            <a:r>
              <a:rPr lang="en-US" sz="1200" i="1" dirty="0"/>
              <a:t>T-Kit 12: Youth transforming conflict (2012), Europarat</a:t>
            </a:r>
          </a:p>
        </p:txBody>
      </p:sp>
      <p:sp>
        <p:nvSpPr>
          <p:cNvPr id="3" name="Oval 2"/>
          <p:cNvSpPr/>
          <p:nvPr/>
        </p:nvSpPr>
        <p:spPr>
          <a:xfrm>
            <a:off x="4781189" y="369738"/>
            <a:ext cx="2221422" cy="1256145"/>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4899"/>
                </a:solidFill>
              </a:rPr>
              <a:t>Konflikttypen basierend auf</a:t>
            </a:r>
            <a:endParaRPr lang="bg-BG" sz="1600" b="1" dirty="0">
              <a:solidFill>
                <a:srgbClr val="004899"/>
              </a:solidFill>
            </a:endParaRPr>
          </a:p>
        </p:txBody>
      </p:sp>
      <p:graphicFrame>
        <p:nvGraphicFramePr>
          <p:cNvPr id="8" name="Diagram 7"/>
          <p:cNvGraphicFramePr/>
          <p:nvPr>
            <p:extLst>
              <p:ext uri="{D42A27DB-BD31-4B8C-83A1-F6EECF244321}">
                <p14:modId xmlns:p14="http://schemas.microsoft.com/office/powerpoint/2010/main" val="1469157068"/>
              </p:ext>
            </p:extLst>
          </p:nvPr>
        </p:nvGraphicFramePr>
        <p:xfrm>
          <a:off x="5084475" y="3139562"/>
          <a:ext cx="3641555" cy="35927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p:cNvGraphicFramePr/>
          <p:nvPr>
            <p:extLst>
              <p:ext uri="{D42A27DB-BD31-4B8C-83A1-F6EECF244321}">
                <p14:modId xmlns:p14="http://schemas.microsoft.com/office/powerpoint/2010/main" val="775690898"/>
              </p:ext>
            </p:extLst>
          </p:nvPr>
        </p:nvGraphicFramePr>
        <p:xfrm>
          <a:off x="8807017" y="201770"/>
          <a:ext cx="2897620" cy="294899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 name="Diagram 9"/>
          <p:cNvGraphicFramePr/>
          <p:nvPr>
            <p:extLst>
              <p:ext uri="{D42A27DB-BD31-4B8C-83A1-F6EECF244321}">
                <p14:modId xmlns:p14="http://schemas.microsoft.com/office/powerpoint/2010/main" val="768108250"/>
              </p:ext>
            </p:extLst>
          </p:nvPr>
        </p:nvGraphicFramePr>
        <p:xfrm>
          <a:off x="8853055" y="3624665"/>
          <a:ext cx="2805545" cy="294200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1" name="Diagram 10"/>
          <p:cNvGraphicFramePr/>
          <p:nvPr>
            <p:extLst>
              <p:ext uri="{D42A27DB-BD31-4B8C-83A1-F6EECF244321}">
                <p14:modId xmlns:p14="http://schemas.microsoft.com/office/powerpoint/2010/main" val="3078739328"/>
              </p:ext>
            </p:extLst>
          </p:nvPr>
        </p:nvGraphicFramePr>
        <p:xfrm>
          <a:off x="777757" y="1262284"/>
          <a:ext cx="2104589" cy="221058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2" name="Diagram 11"/>
          <p:cNvGraphicFramePr/>
          <p:nvPr>
            <p:extLst>
              <p:ext uri="{D42A27DB-BD31-4B8C-83A1-F6EECF244321}">
                <p14:modId xmlns:p14="http://schemas.microsoft.com/office/powerpoint/2010/main" val="357474552"/>
              </p:ext>
            </p:extLst>
          </p:nvPr>
        </p:nvGraphicFramePr>
        <p:xfrm>
          <a:off x="463962" y="3949943"/>
          <a:ext cx="2050271" cy="229145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13" name="Diagram 12"/>
          <p:cNvGraphicFramePr/>
          <p:nvPr>
            <p:extLst>
              <p:ext uri="{D42A27DB-BD31-4B8C-83A1-F6EECF244321}">
                <p14:modId xmlns:p14="http://schemas.microsoft.com/office/powerpoint/2010/main" val="4033961007"/>
              </p:ext>
            </p:extLst>
          </p:nvPr>
        </p:nvGraphicFramePr>
        <p:xfrm>
          <a:off x="2712509" y="4386475"/>
          <a:ext cx="2050271" cy="2291450"/>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cxnSp>
        <p:nvCxnSpPr>
          <p:cNvPr id="15" name="Straight Arrow Connector 14"/>
          <p:cNvCxnSpPr/>
          <p:nvPr/>
        </p:nvCxnSpPr>
        <p:spPr>
          <a:xfrm flipH="1">
            <a:off x="2907751" y="1149530"/>
            <a:ext cx="1894762" cy="762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122908" y="1429422"/>
            <a:ext cx="2909264" cy="2873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148384" y="1564866"/>
            <a:ext cx="1245200" cy="3000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084475" y="1625883"/>
            <a:ext cx="489104" cy="1556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929389" y="959485"/>
            <a:ext cx="1923666" cy="302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772952" y="1358492"/>
            <a:ext cx="2873921" cy="2508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20297498">
            <a:off x="2952760" y="1173826"/>
            <a:ext cx="1611944" cy="369332"/>
          </a:xfrm>
          <a:prstGeom prst="rect">
            <a:avLst/>
          </a:prstGeom>
        </p:spPr>
        <p:txBody>
          <a:bodyPr wrap="square" rtlCol="0">
            <a:spAutoFit/>
          </a:bodyPr>
          <a:lstStyle/>
          <a:p>
            <a:pPr algn="l"/>
            <a:r>
              <a:rPr lang="en-US" dirty="0"/>
              <a:t>Anwendung von Gewalt</a:t>
            </a:r>
            <a:endParaRPr lang="bg-BG" dirty="0" err="1"/>
          </a:p>
        </p:txBody>
      </p:sp>
      <p:sp>
        <p:nvSpPr>
          <p:cNvPr id="32" name="TextBox 31"/>
          <p:cNvSpPr txBox="1"/>
          <p:nvPr/>
        </p:nvSpPr>
        <p:spPr>
          <a:xfrm rot="4299528">
            <a:off x="5142398" y="2510824"/>
            <a:ext cx="2020967" cy="369332"/>
          </a:xfrm>
          <a:prstGeom prst="rect">
            <a:avLst/>
          </a:prstGeom>
        </p:spPr>
        <p:txBody>
          <a:bodyPr wrap="square" rtlCol="0">
            <a:spAutoFit/>
          </a:bodyPr>
          <a:lstStyle/>
          <a:p>
            <a:pPr algn="l"/>
            <a:r>
              <a:rPr lang="en-US" dirty="0"/>
              <a:t>Konfliktparteien</a:t>
            </a:r>
            <a:endParaRPr lang="bg-BG" dirty="0" err="1"/>
          </a:p>
        </p:txBody>
      </p:sp>
      <p:sp>
        <p:nvSpPr>
          <p:cNvPr id="33" name="TextBox 32"/>
          <p:cNvSpPr txBox="1"/>
          <p:nvPr/>
        </p:nvSpPr>
        <p:spPr>
          <a:xfrm rot="17558940">
            <a:off x="3388880" y="3106078"/>
            <a:ext cx="2020967" cy="369332"/>
          </a:xfrm>
          <a:prstGeom prst="rect">
            <a:avLst/>
          </a:prstGeom>
        </p:spPr>
        <p:txBody>
          <a:bodyPr wrap="square" rtlCol="0">
            <a:spAutoFit/>
          </a:bodyPr>
          <a:lstStyle/>
          <a:p>
            <a:pPr algn="l"/>
            <a:r>
              <a:rPr lang="en-US" dirty="0"/>
              <a:t>Anzeige</a:t>
            </a:r>
            <a:endParaRPr lang="bg-BG" dirty="0" err="1"/>
          </a:p>
        </p:txBody>
      </p:sp>
      <p:sp>
        <p:nvSpPr>
          <p:cNvPr id="35" name="TextBox 34"/>
          <p:cNvSpPr txBox="1"/>
          <p:nvPr/>
        </p:nvSpPr>
        <p:spPr>
          <a:xfrm rot="18888887">
            <a:off x="1871766" y="3076823"/>
            <a:ext cx="2020967" cy="369332"/>
          </a:xfrm>
          <a:prstGeom prst="rect">
            <a:avLst/>
          </a:prstGeom>
        </p:spPr>
        <p:txBody>
          <a:bodyPr wrap="square" rtlCol="0">
            <a:spAutoFit/>
          </a:bodyPr>
          <a:lstStyle/>
          <a:p>
            <a:pPr algn="l"/>
            <a:r>
              <a:rPr lang="en-US" dirty="0"/>
              <a:t>Konsequenzen</a:t>
            </a:r>
            <a:endParaRPr lang="bg-BG" dirty="0" err="1"/>
          </a:p>
        </p:txBody>
      </p:sp>
      <p:sp>
        <p:nvSpPr>
          <p:cNvPr id="40" name="TextBox 39"/>
          <p:cNvSpPr txBox="1"/>
          <p:nvPr/>
        </p:nvSpPr>
        <p:spPr>
          <a:xfrm rot="2488857">
            <a:off x="7645078" y="3116035"/>
            <a:ext cx="2020967" cy="369332"/>
          </a:xfrm>
          <a:prstGeom prst="rect">
            <a:avLst/>
          </a:prstGeom>
        </p:spPr>
        <p:txBody>
          <a:bodyPr wrap="square" rtlCol="0">
            <a:spAutoFit/>
          </a:bodyPr>
          <a:lstStyle/>
          <a:p>
            <a:pPr algn="l"/>
            <a:r>
              <a:rPr lang="en-US" dirty="0"/>
              <a:t>Motivation/Bedürfnisse</a:t>
            </a:r>
            <a:endParaRPr lang="bg-BG" dirty="0" err="1"/>
          </a:p>
        </p:txBody>
      </p:sp>
      <p:sp>
        <p:nvSpPr>
          <p:cNvPr id="43" name="TextBox 42"/>
          <p:cNvSpPr txBox="1"/>
          <p:nvPr/>
        </p:nvSpPr>
        <p:spPr>
          <a:xfrm rot="558909">
            <a:off x="7920887" y="1244756"/>
            <a:ext cx="989790" cy="369332"/>
          </a:xfrm>
          <a:prstGeom prst="rect">
            <a:avLst/>
          </a:prstGeom>
        </p:spPr>
        <p:txBody>
          <a:bodyPr wrap="square" rtlCol="0">
            <a:spAutoFit/>
          </a:bodyPr>
          <a:lstStyle/>
          <a:p>
            <a:pPr algn="l"/>
            <a:r>
              <a:rPr lang="en-US" dirty="0"/>
              <a:t>Kontext</a:t>
            </a:r>
            <a:endParaRPr lang="bg-BG" dirty="0" err="1"/>
          </a:p>
        </p:txBody>
      </p:sp>
    </p:spTree>
    <p:extLst>
      <p:ext uri="{BB962C8B-B14F-4D97-AF65-F5344CB8AC3E}">
        <p14:creationId xmlns:p14="http://schemas.microsoft.com/office/powerpoint/2010/main" val="2719963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86907" y="952056"/>
            <a:ext cx="3727673" cy="605096"/>
          </a:xfrm>
        </p:spPr>
        <p:txBody>
          <a:bodyPr>
            <a:normAutofit/>
          </a:bodyPr>
          <a:lstStyle/>
          <a:p>
            <a:r>
              <a:rPr lang="en-GB" dirty="0"/>
              <a:t>Akteure im Konflikt </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86906" y="1700696"/>
            <a:ext cx="8393465" cy="4950361"/>
          </a:xfrm>
        </p:spPr>
        <p:txBody>
          <a:bodyPr>
            <a:normAutofit fontScale="85000" lnSpcReduction="10000"/>
          </a:bodyPr>
          <a:lstStyle/>
          <a:p>
            <a:pPr>
              <a:lnSpc>
                <a:spcPct val="120000"/>
              </a:lnSpc>
            </a:pPr>
            <a:r>
              <a:rPr lang="en-US" sz="2100" b="1" dirty="0"/>
              <a:t>Intrapersoneller Konflikt: </a:t>
            </a:r>
            <a:r>
              <a:rPr lang="en-US" sz="2100" dirty="0"/>
              <a:t>Konflikte </a:t>
            </a:r>
            <a:r>
              <a:rPr lang="en-US" sz="2100" i="1" dirty="0"/>
              <a:t>in den eigenen Gedanken </a:t>
            </a:r>
            <a:r>
              <a:rPr lang="en-US" sz="2100" dirty="0"/>
              <a:t>und Gefühlen </a:t>
            </a:r>
            <a:r>
              <a:rPr lang="en-US" sz="2100" i="1" dirty="0"/>
              <a:t>einer Person</a:t>
            </a:r>
            <a:r>
              <a:rPr lang="en-US" sz="2100" dirty="0"/>
              <a:t>. Dabei kann es sich um innere Kämpfe um Entscheidungen, Werte oder widersprüchliche Ziele handeln.</a:t>
            </a:r>
            <a:endParaRPr lang="en-US" sz="1600" dirty="0"/>
          </a:p>
          <a:p>
            <a:pPr>
              <a:lnSpc>
                <a:spcPct val="120000"/>
              </a:lnSpc>
            </a:pPr>
            <a:r>
              <a:rPr lang="en-US" sz="2100" b="1" dirty="0"/>
              <a:t>Zwischenmenschlicher Konflikt: </a:t>
            </a:r>
            <a:r>
              <a:rPr lang="en-US" sz="2100" dirty="0"/>
              <a:t>Konflikte </a:t>
            </a:r>
            <a:r>
              <a:rPr lang="en-US" sz="2100" i="1" dirty="0"/>
              <a:t>zwischen Personen </a:t>
            </a:r>
            <a:r>
              <a:rPr lang="en-US" sz="2100" dirty="0"/>
              <a:t>aufgrund von Unterschieden in der Persönlichkeit, im Kommunikationsstil, in den Interessen oder in den Werten. Diese Konflikte entstehen oft aus Missverständnissen oder Konflikten in persönlichen Beziehungen.</a:t>
            </a:r>
          </a:p>
          <a:p>
            <a:pPr>
              <a:lnSpc>
                <a:spcPct val="120000"/>
              </a:lnSpc>
            </a:pPr>
            <a:r>
              <a:rPr lang="en-US" sz="2100" b="1" dirty="0"/>
              <a:t>Gruppeninterner Konflikt: </a:t>
            </a:r>
            <a:r>
              <a:rPr lang="en-US" sz="2100" dirty="0"/>
              <a:t>Konflikte, die </a:t>
            </a:r>
            <a:r>
              <a:rPr lang="en-US" sz="2100" i="1" dirty="0"/>
              <a:t>innerhalb einer einzelnen Gruppe oder eines Teams </a:t>
            </a:r>
            <a:r>
              <a:rPr lang="en-US" sz="2100" dirty="0"/>
              <a:t>auftreten, z. B. zwischen Familienmitgliedern, Klassenkameraden in der Schule, Kollegen am Arbeitsplatz oder Mitgliedern einer </a:t>
            </a:r>
            <a:r>
              <a:rPr lang="en-US" sz="2100" dirty="0" err="1"/>
              <a:t>Gemeinschaftsorganisation</a:t>
            </a:r>
            <a:r>
              <a:rPr lang="en-US" sz="2100" dirty="0"/>
              <a:t>.</a:t>
            </a:r>
          </a:p>
          <a:p>
            <a:pPr>
              <a:lnSpc>
                <a:spcPct val="120000"/>
              </a:lnSpc>
            </a:pPr>
            <a:r>
              <a:rPr lang="en-US" sz="2100" b="1" dirty="0"/>
              <a:t>Intergruppenkonflikt: </a:t>
            </a:r>
            <a:r>
              <a:rPr lang="en-US" sz="2100" dirty="0"/>
              <a:t>Konflikte, die </a:t>
            </a:r>
            <a:r>
              <a:rPr lang="en-US" sz="2100" i="1" dirty="0"/>
              <a:t>zwischen verschiedenen Gruppen oder Teams </a:t>
            </a:r>
            <a:r>
              <a:rPr lang="en-US" sz="2100" dirty="0"/>
              <a:t>entstehen und oft auf den Wettbewerb um Ressourcen, Macht oder Status zurückzuführen sind. Dazu können auch Konflikte zwischen ethnischen, religiösen oder sozialen Gruppen gehören.</a:t>
            </a:r>
            <a:endParaRPr lang="en-GB" sz="2100" dirty="0"/>
          </a:p>
          <a:p>
            <a:pPr marL="0" indent="0">
              <a:lnSpc>
                <a:spcPct val="120000"/>
              </a:lnSpc>
              <a:buNone/>
            </a:pPr>
            <a:endParaRPr lang="en-US" sz="2000" dirty="0"/>
          </a:p>
          <a:p>
            <a:pPr>
              <a:lnSpc>
                <a:spcPct val="120000"/>
              </a:lnSpc>
            </a:pPr>
            <a:endParaRPr lang="en-GB" sz="2200" b="0" i="0" dirty="0">
              <a:solidFill>
                <a:srgbClr val="333333"/>
              </a:solidFill>
              <a:effectLst/>
            </a:endParaRPr>
          </a:p>
        </p:txBody>
      </p:sp>
      <p:graphicFrame>
        <p:nvGraphicFramePr>
          <p:cNvPr id="4" name="Diagram 3"/>
          <p:cNvGraphicFramePr/>
          <p:nvPr>
            <p:extLst>
              <p:ext uri="{D42A27DB-BD31-4B8C-83A1-F6EECF244321}">
                <p14:modId xmlns:p14="http://schemas.microsoft.com/office/powerpoint/2010/main" val="839014437"/>
              </p:ext>
            </p:extLst>
          </p:nvPr>
        </p:nvGraphicFramePr>
        <p:xfrm>
          <a:off x="8604985" y="808513"/>
          <a:ext cx="3827162" cy="5197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33753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1.2"/>
  <p:tag name="ISPRING_ULTRA_SCORM_COURSE_ID" val="8F83663C-BA0F-41CF-88F1-BEB04D756C5B"/>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COSTAID\\DE&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COSTAID_Module 3_Conflict_Solving_DE"/>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2771</Words>
  <Application>Microsoft Office PowerPoint</Application>
  <PresentationFormat>Ευρεία οθόνη</PresentationFormat>
  <Paragraphs>284</Paragraphs>
  <Slides>23</Slides>
  <Notes>23</Notes>
  <HiddenSlides>0</HiddenSlides>
  <MMClips>0</MMClips>
  <ScaleCrop>false</ScaleCrop>
  <HeadingPairs>
    <vt:vector size="8" baseType="variant">
      <vt:variant>
        <vt:lpstr>Γραμματοσειρές που χρησιμοποιούνται</vt:lpstr>
      </vt:variant>
      <vt:variant>
        <vt:i4>9</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23</vt:i4>
      </vt:variant>
    </vt:vector>
  </HeadingPairs>
  <TitlesOfParts>
    <vt:vector size="34" baseType="lpstr">
      <vt:lpstr>Adobe Gothic Std B</vt:lpstr>
      <vt:lpstr>MS PGothic</vt:lpstr>
      <vt:lpstr>Arial</vt:lpstr>
      <vt:lpstr>Calibri</vt:lpstr>
      <vt:lpstr>Calibri Light</vt:lpstr>
      <vt:lpstr>Courier New</vt:lpstr>
      <vt:lpstr>Impact</vt:lpstr>
      <vt:lpstr>Verdana</vt:lpstr>
      <vt:lpstr>Wingdings</vt:lpstr>
      <vt:lpstr>Θέμα του Office</vt:lpstr>
      <vt:lpstr>Packager Shell Object</vt:lpstr>
      <vt:lpstr>Παρουσίαση του PowerPoint</vt:lpstr>
      <vt:lpstr>Partner</vt:lpstr>
      <vt:lpstr>Module</vt:lpstr>
      <vt:lpstr>Zielsetzungen</vt:lpstr>
      <vt:lpstr>Zusammenleben und Konfliktlösung</vt:lpstr>
      <vt:lpstr>Informationsstörung und -konflikte</vt:lpstr>
      <vt:lpstr>Was ist ein Konflikt? </vt:lpstr>
      <vt:lpstr>Arten von Konflikten </vt:lpstr>
      <vt:lpstr>Akteure im Konflikt </vt:lpstr>
      <vt:lpstr>Ursachen von Konflikten </vt:lpstr>
      <vt:lpstr>Wie kann man Konflikte in einer Gruppe angehen?</vt:lpstr>
      <vt:lpstr>Konfliktprozess</vt:lpstr>
      <vt:lpstr>Konfliktlösung vs. Konfliktmanagement</vt:lpstr>
      <vt:lpstr>Methoden zur Lösung von Konflikten</vt:lpstr>
      <vt:lpstr>Methoden zur Lösung von Konflikten</vt:lpstr>
      <vt:lpstr>Methoden zur Lösung von Konflikten</vt:lpstr>
      <vt:lpstr>Methoden zur Lösung von Konflikten</vt:lpstr>
      <vt:lpstr>Techniken zur Konfliktlösung </vt:lpstr>
      <vt:lpstr>Zusammenleben - Fähigkeiten</vt:lpstr>
      <vt:lpstr>Fertigkeiten für das Zusammenleben und -arbeiten </vt:lpstr>
      <vt:lpstr>Das Wichtigste...</vt:lpstr>
      <vt:lpstr>Referenzen und weiterführende Literatur</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COSTAID_Module 3_Conflict_Solving_DE</dc:title>
  <dc:creator>pantelis bbalaouras</dc:creator>
  <cp:keywords>, docId:A35CC4B18119159CFDC2B44B4BD3C20A</cp:keywords>
  <cp:lastModifiedBy>pantelis</cp:lastModifiedBy>
  <cp:revision>193</cp:revision>
  <dcterms:created xsi:type="dcterms:W3CDTF">2020-06-02T13:31:56Z</dcterms:created>
  <dcterms:modified xsi:type="dcterms:W3CDTF">2024-01-31T18:30:04Z</dcterms:modified>
</cp:coreProperties>
</file>