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12" r:id="rId2"/>
    <p:sldId id="444" r:id="rId3"/>
    <p:sldId id="509" r:id="rId4"/>
    <p:sldId id="420" r:id="rId5"/>
    <p:sldId id="295" r:id="rId6"/>
    <p:sldId id="527" r:id="rId7"/>
    <p:sldId id="513" r:id="rId8"/>
    <p:sldId id="514" r:id="rId9"/>
    <p:sldId id="529" r:id="rId10"/>
    <p:sldId id="528" r:id="rId11"/>
    <p:sldId id="515" r:id="rId12"/>
    <p:sldId id="518" r:id="rId13"/>
    <p:sldId id="517" r:id="rId14"/>
    <p:sldId id="525" r:id="rId15"/>
    <p:sldId id="446" r:id="rId16"/>
    <p:sldId id="522" r:id="rId17"/>
    <p:sldId id="523" r:id="rId18"/>
    <p:sldId id="524" r:id="rId19"/>
    <p:sldId id="526" r:id="rId20"/>
    <p:sldId id="531" r:id="rId21"/>
    <p:sldId id="485" r:id="rId22"/>
    <p:sldId id="325" r:id="rId23"/>
    <p:sldId id="442" r:id="rId24"/>
  </p:sldIdLst>
  <p:sldSz cx="12192000" cy="6858000"/>
  <p:notesSz cx="6858000" cy="9144000"/>
  <p:custDataLst>
    <p:tags r:id="rId2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E9"/>
    <a:srgbClr val="FFCC99"/>
    <a:srgbClr val="004899"/>
    <a:srgbClr val="95C11F"/>
    <a:srgbClr val="E89704"/>
    <a:srgbClr val="D8134D"/>
    <a:srgbClr val="38289E"/>
    <a:srgbClr val="E24231"/>
    <a:srgbClr val="D7124E"/>
    <a:srgbClr val="1F9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1F65D-6ABD-40F4-AF03-3ED5234BC10E}" v="4" dt="2023-11-22T15:15:49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55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Paulusse" userId="1f5f41b363f6e14e" providerId="LiveId" clId="{B6F1F65D-6ABD-40F4-AF03-3ED5234BC10E}"/>
    <pc:docChg chg="custSel modSld">
      <pc:chgData name="Tim Paulusse" userId="1f5f41b363f6e14e" providerId="LiveId" clId="{B6F1F65D-6ABD-40F4-AF03-3ED5234BC10E}" dt="2023-11-22T15:16:11.662" v="26" actId="20577"/>
      <pc:docMkLst>
        <pc:docMk/>
      </pc:docMkLst>
      <pc:sldChg chg="modSp mod">
        <pc:chgData name="Tim Paulusse" userId="1f5f41b363f6e14e" providerId="LiveId" clId="{B6F1F65D-6ABD-40F4-AF03-3ED5234BC10E}" dt="2023-11-22T15:06:37.824" v="3" actId="255"/>
        <pc:sldMkLst>
          <pc:docMk/>
          <pc:sldMk cId="2601966274" sldId="446"/>
        </pc:sldMkLst>
        <pc:spChg chg="mod">
          <ac:chgData name="Tim Paulusse" userId="1f5f41b363f6e14e" providerId="LiveId" clId="{B6F1F65D-6ABD-40F4-AF03-3ED5234BC10E}" dt="2023-11-22T15:06:37.824" v="3" actId="255"/>
          <ac:spMkLst>
            <pc:docMk/>
            <pc:sldMk cId="2601966274" sldId="446"/>
            <ac:spMk id="14" creationId="{13725DC3-E1D4-4E92-AF5A-F0DED3AA5B9A}"/>
          </ac:spMkLst>
        </pc:spChg>
        <pc:spChg chg="mod">
          <ac:chgData name="Tim Paulusse" userId="1f5f41b363f6e14e" providerId="LiveId" clId="{B6F1F65D-6ABD-40F4-AF03-3ED5234BC10E}" dt="2023-11-22T15:06:30.801" v="2" actId="255"/>
          <ac:spMkLst>
            <pc:docMk/>
            <pc:sldMk cId="2601966274" sldId="446"/>
            <ac:spMk id="16" creationId="{13725DC3-E1D4-4E92-AF5A-F0DED3AA5B9A}"/>
          </ac:spMkLst>
        </pc:spChg>
      </pc:sldChg>
      <pc:sldChg chg="modSp">
        <pc:chgData name="Tim Paulusse" userId="1f5f41b363f6e14e" providerId="LiveId" clId="{B6F1F65D-6ABD-40F4-AF03-3ED5234BC10E}" dt="2023-11-22T15:06:07.032" v="1" actId="20577"/>
        <pc:sldMkLst>
          <pc:docMk/>
          <pc:sldMk cId="1041830205" sldId="509"/>
        </pc:sldMkLst>
        <pc:graphicFrameChg chg="mod">
          <ac:chgData name="Tim Paulusse" userId="1f5f41b363f6e14e" providerId="LiveId" clId="{B6F1F65D-6ABD-40F4-AF03-3ED5234BC10E}" dt="2023-11-22T15:06:07.032" v="1" actId="20577"/>
          <ac:graphicFrameMkLst>
            <pc:docMk/>
            <pc:sldMk cId="1041830205" sldId="509"/>
            <ac:graphicFrameMk id="2" creationId="{36D3A082-9046-D340-3610-7C31BEF804C7}"/>
          </ac:graphicFrameMkLst>
        </pc:graphicFrameChg>
      </pc:sldChg>
      <pc:sldChg chg="modSp mod">
        <pc:chgData name="Tim Paulusse" userId="1f5f41b363f6e14e" providerId="LiveId" clId="{B6F1F65D-6ABD-40F4-AF03-3ED5234BC10E}" dt="2023-11-22T15:15:49.111" v="17" actId="20577"/>
        <pc:sldMkLst>
          <pc:docMk/>
          <pc:sldMk cId="245421762" sldId="517"/>
        </pc:sldMkLst>
        <pc:spChg chg="mod">
          <ac:chgData name="Tim Paulusse" userId="1f5f41b363f6e14e" providerId="LiveId" clId="{B6F1F65D-6ABD-40F4-AF03-3ED5234BC10E}" dt="2023-11-22T15:15:39.327" v="15" actId="1076"/>
          <ac:spMkLst>
            <pc:docMk/>
            <pc:sldMk cId="245421762" sldId="517"/>
            <ac:spMk id="5" creationId="{FCC0DEC9-291B-4095-9896-1244D3052774}"/>
          </ac:spMkLst>
        </pc:spChg>
        <pc:spChg chg="mod">
          <ac:chgData name="Tim Paulusse" userId="1f5f41b363f6e14e" providerId="LiveId" clId="{B6F1F65D-6ABD-40F4-AF03-3ED5234BC10E}" dt="2023-11-22T15:15:10.102" v="9" actId="1076"/>
          <ac:spMkLst>
            <pc:docMk/>
            <pc:sldMk cId="245421762" sldId="517"/>
            <ac:spMk id="6" creationId="{4BD0C7CC-BAC5-4DAE-90C4-844464AC94A7}"/>
          </ac:spMkLst>
        </pc:spChg>
        <pc:spChg chg="mod">
          <ac:chgData name="Tim Paulusse" userId="1f5f41b363f6e14e" providerId="LiveId" clId="{B6F1F65D-6ABD-40F4-AF03-3ED5234BC10E}" dt="2023-11-22T15:15:49.111" v="17" actId="20577"/>
          <ac:spMkLst>
            <pc:docMk/>
            <pc:sldMk cId="245421762" sldId="517"/>
            <ac:spMk id="12" creationId="{85D3F7F5-9A32-24F0-F5D0-A5F25A673897}"/>
          </ac:spMkLst>
        </pc:spChg>
      </pc:sldChg>
      <pc:sldChg chg="modSp mod">
        <pc:chgData name="Tim Paulusse" userId="1f5f41b363f6e14e" providerId="LiveId" clId="{B6F1F65D-6ABD-40F4-AF03-3ED5234BC10E}" dt="2023-11-22T15:15:57.667" v="22" actId="313"/>
        <pc:sldMkLst>
          <pc:docMk/>
          <pc:sldMk cId="2130261849" sldId="526"/>
        </pc:sldMkLst>
        <pc:spChg chg="mod">
          <ac:chgData name="Tim Paulusse" userId="1f5f41b363f6e14e" providerId="LiveId" clId="{B6F1F65D-6ABD-40F4-AF03-3ED5234BC10E}" dt="2023-11-22T15:15:57.667" v="22" actId="313"/>
          <ac:spMkLst>
            <pc:docMk/>
            <pc:sldMk cId="2130261849" sldId="526"/>
            <ac:spMk id="3" creationId="{00000000-0000-0000-0000-000000000000}"/>
          </ac:spMkLst>
        </pc:spChg>
      </pc:sldChg>
      <pc:sldChg chg="modSp mod">
        <pc:chgData name="Tim Paulusse" userId="1f5f41b363f6e14e" providerId="LiveId" clId="{B6F1F65D-6ABD-40F4-AF03-3ED5234BC10E}" dt="2023-11-22T15:14:41.517" v="5" actId="20577"/>
        <pc:sldMkLst>
          <pc:docMk/>
          <pc:sldMk cId="1483375353" sldId="529"/>
        </pc:sldMkLst>
        <pc:spChg chg="mod">
          <ac:chgData name="Tim Paulusse" userId="1f5f41b363f6e14e" providerId="LiveId" clId="{B6F1F65D-6ABD-40F4-AF03-3ED5234BC10E}" dt="2023-11-22T15:14:41.517" v="5" actId="20577"/>
          <ac:spMkLst>
            <pc:docMk/>
            <pc:sldMk cId="1483375353" sldId="529"/>
            <ac:spMk id="6" creationId="{13725DC3-E1D4-4E92-AF5A-F0DED3AA5B9A}"/>
          </ac:spMkLst>
        </pc:spChg>
      </pc:sldChg>
      <pc:sldChg chg="modSp mod">
        <pc:chgData name="Tim Paulusse" userId="1f5f41b363f6e14e" providerId="LiveId" clId="{B6F1F65D-6ABD-40F4-AF03-3ED5234BC10E}" dt="2023-11-22T15:16:11.662" v="26" actId="20577"/>
        <pc:sldMkLst>
          <pc:docMk/>
          <pc:sldMk cId="3149997149" sldId="531"/>
        </pc:sldMkLst>
        <pc:spChg chg="mod">
          <ac:chgData name="Tim Paulusse" userId="1f5f41b363f6e14e" providerId="LiveId" clId="{B6F1F65D-6ABD-40F4-AF03-3ED5234BC10E}" dt="2023-11-22T15:16:11.662" v="26" actId="20577"/>
          <ac:spMkLst>
            <pc:docMk/>
            <pc:sldMk cId="3149997149" sldId="531"/>
            <ac:spMk id="3" creationId="{4891C17C-4F24-E3AE-5628-3782A986BB4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C327B3B-64E2-4867-8E05-4626CF7AA557}">
      <dgm:prSet phldrT="[Κείμενο]" custT="1"/>
      <dgm:spPr>
        <a:solidFill>
          <a:schemeClr val="bg1">
            <a:lumMod val="95000"/>
          </a:schemeClr>
        </a:solidFill>
        <a:ln>
          <a:solidFill>
            <a:srgbClr val="785832"/>
          </a:solidFill>
        </a:ln>
      </dgm:spPr>
      <dgm:t>
        <a:bodyPr lIns="121920"/>
        <a:lstStyle/>
        <a:p>
          <a:r>
            <a:rPr lang="en-US" sz="3200" kern="1200" dirty="0">
              <a:solidFill>
                <a:schemeClr val="tx1"/>
              </a:solidFill>
              <a:effectLst/>
            </a:rPr>
            <a:t>1. </a:t>
          </a:r>
          <a:r>
            <a:rPr lang="sk-SK" sz="3200" kern="1200" dirty="0">
              <a:solidFill>
                <a:schemeClr val="tx1"/>
              </a:solidFill>
            </a:rPr>
            <a:t>Povedomie</a:t>
          </a:r>
          <a:r>
            <a:rPr lang="en-US" sz="3200" kern="1200" dirty="0">
              <a:solidFill>
                <a:schemeClr val="tx1"/>
              </a:solidFill>
            </a:rPr>
            <a:t> </a:t>
          </a:r>
          <a:endParaRPr lang="el-GR" sz="3200" kern="120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srgbClr val="95C11F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3. Riešenie konfliktov</a:t>
          </a:r>
          <a:endParaRPr lang="el-GR" sz="32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2. Kritické myslenie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70C7429-9401-4802-AB33-313A76532508}" type="pres">
      <dgm:prSet presAssocID="{EC327B3B-64E2-4867-8E05-4626CF7AA557}" presName="parentText" presStyleLbl="node1" presStyleIdx="0" presStyleCnt="3" custLinFactY="-3398" custLinFactNeighborX="-1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3" custLinFactY="100000" custLinFactNeighborX="372" custLinFactNeighborY="111891">
        <dgm:presLayoutVars>
          <dgm:chMax val="0"/>
          <dgm:bulletEnabled val="1"/>
        </dgm:presLayoutVars>
      </dgm:prSet>
      <dgm:spPr>
        <a:xfrm>
          <a:off x="0" y="1554120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3" custLinFactY="-95416" custLinFactNeighborX="186" custLinFactNeighborY="-100000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4D62FD-C991-438A-901A-5ACED8E225E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39075757-DA64-4EBB-BD9B-4DD5BE85C15F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Fáza 1</a:t>
          </a:r>
        </a:p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Potenciálna opozícia, nezlučiteľnosť</a:t>
          </a:r>
        </a:p>
      </dgm:t>
    </dgm:pt>
    <dgm:pt modelId="{B20491FB-EF63-44D4-905A-B3550409D04E}" type="parTrans" cxnId="{EDA870EA-D78E-433D-8DDF-CA7ABD765AF7}">
      <dgm:prSet/>
      <dgm:spPr/>
      <dgm:t>
        <a:bodyPr/>
        <a:lstStyle/>
        <a:p>
          <a:endParaRPr lang="en-US"/>
        </a:p>
      </dgm:t>
    </dgm:pt>
    <dgm:pt modelId="{CB315CDA-9E0E-4CBC-BFCC-7AC53F0EC2E9}" type="sibTrans" cxnId="{EDA870EA-D78E-433D-8DDF-CA7ABD765AF7}">
      <dgm:prSet/>
      <dgm:spPr/>
      <dgm:t>
        <a:bodyPr/>
        <a:lstStyle/>
        <a:p>
          <a:endParaRPr lang="en-US"/>
        </a:p>
      </dgm:t>
    </dgm:pt>
    <dgm:pt modelId="{673D6434-0092-4DF0-8A15-A72477251C4B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Fáza 2</a:t>
          </a:r>
        </a:p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Uznanie</a:t>
          </a:r>
        </a:p>
      </dgm:t>
    </dgm:pt>
    <dgm:pt modelId="{20CC3337-9F2B-411B-ABFE-62DEBCB63C4B}" type="parTrans" cxnId="{1744537F-6073-4519-8A7D-426B4C42932E}">
      <dgm:prSet/>
      <dgm:spPr/>
      <dgm:t>
        <a:bodyPr/>
        <a:lstStyle/>
        <a:p>
          <a:endParaRPr lang="en-US"/>
        </a:p>
      </dgm:t>
    </dgm:pt>
    <dgm:pt modelId="{A9CB8FC2-0B58-4D1C-AB38-682743181FEE}" type="sibTrans" cxnId="{1744537F-6073-4519-8A7D-426B4C42932E}">
      <dgm:prSet/>
      <dgm:spPr/>
      <dgm:t>
        <a:bodyPr/>
        <a:lstStyle/>
        <a:p>
          <a:endParaRPr lang="en-US"/>
        </a:p>
      </dgm:t>
    </dgm:pt>
    <dgm:pt modelId="{959C588C-0547-415D-AD86-D22114673916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Fáza 3</a:t>
          </a:r>
        </a:p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Zámery/ciele</a:t>
          </a:r>
        </a:p>
      </dgm:t>
    </dgm:pt>
    <dgm:pt modelId="{56A27D33-0907-441C-8311-303859434BE4}" type="parTrans" cxnId="{892524B2-EDB7-4BED-AC74-6D9A4C30BFF8}">
      <dgm:prSet/>
      <dgm:spPr/>
      <dgm:t>
        <a:bodyPr/>
        <a:lstStyle/>
        <a:p>
          <a:endParaRPr lang="en-US"/>
        </a:p>
      </dgm:t>
    </dgm:pt>
    <dgm:pt modelId="{6E64DDC9-8C7C-426A-90AA-213B2B7046A8}" type="sibTrans" cxnId="{892524B2-EDB7-4BED-AC74-6D9A4C30BFF8}">
      <dgm:prSet/>
      <dgm:spPr/>
      <dgm:t>
        <a:bodyPr/>
        <a:lstStyle/>
        <a:p>
          <a:endParaRPr lang="en-US"/>
        </a:p>
      </dgm:t>
    </dgm:pt>
    <dgm:pt modelId="{2B1D073F-EB97-459A-BC4F-453630E45A58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Fáza 4</a:t>
          </a:r>
        </a:p>
        <a:p>
          <a:r>
            <a:rPr lang="sk-SK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Správanie</a:t>
          </a:r>
        </a:p>
      </dgm:t>
    </dgm:pt>
    <dgm:pt modelId="{58AB3D79-7277-429A-A9F5-DB21564C21B3}" type="parTrans" cxnId="{B9EBB4D9-909F-42B0-80B8-99EBC67E3AA5}">
      <dgm:prSet/>
      <dgm:spPr/>
      <dgm:t>
        <a:bodyPr/>
        <a:lstStyle/>
        <a:p>
          <a:endParaRPr lang="en-US"/>
        </a:p>
      </dgm:t>
    </dgm:pt>
    <dgm:pt modelId="{D12837BC-DB09-4081-BEB7-7CB5562E442B}" type="sibTrans" cxnId="{B9EBB4D9-909F-42B0-80B8-99EBC67E3AA5}">
      <dgm:prSet/>
      <dgm:spPr/>
      <dgm:t>
        <a:bodyPr/>
        <a:lstStyle/>
        <a:p>
          <a:endParaRPr lang="en-US"/>
        </a:p>
      </dgm:t>
    </dgm:pt>
    <dgm:pt modelId="{5795821E-83FF-45D6-8432-E67AE639BE13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Fáza 5</a:t>
          </a:r>
        </a:p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Dôsledky</a:t>
          </a:r>
        </a:p>
      </dgm:t>
    </dgm:pt>
    <dgm:pt modelId="{EEE4E22A-D527-4AD0-A9CA-9ACD7CF851DA}" type="parTrans" cxnId="{C560B758-CBB1-4ADB-8502-580B34800F90}">
      <dgm:prSet/>
      <dgm:spPr/>
      <dgm:t>
        <a:bodyPr/>
        <a:lstStyle/>
        <a:p>
          <a:endParaRPr lang="en-US"/>
        </a:p>
      </dgm:t>
    </dgm:pt>
    <dgm:pt modelId="{48638C65-3FB0-42C7-AFDC-63367F3B6067}" type="sibTrans" cxnId="{C560B758-CBB1-4ADB-8502-580B34800F90}">
      <dgm:prSet/>
      <dgm:spPr/>
      <dgm:t>
        <a:bodyPr/>
        <a:lstStyle/>
        <a:p>
          <a:endParaRPr lang="en-US"/>
        </a:p>
      </dgm:t>
    </dgm:pt>
    <dgm:pt modelId="{3FBC548E-18FD-4BEA-B0A8-6045D8BAB7D6}" type="pres">
      <dgm:prSet presAssocID="{244D62FD-C991-438A-901A-5ACED8E225EF}" presName="Name0" presStyleCnt="0">
        <dgm:presLayoutVars>
          <dgm:dir/>
          <dgm:resizeHandles val="exact"/>
        </dgm:presLayoutVars>
      </dgm:prSet>
      <dgm:spPr/>
    </dgm:pt>
    <dgm:pt modelId="{51FBE15D-F99A-4F61-9A1B-033BED5CC3E5}" type="pres">
      <dgm:prSet presAssocID="{39075757-DA64-4EBB-BD9B-4DD5BE85C15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13CB544-0F44-4B7C-A871-5CB09F80C40A}" type="pres">
      <dgm:prSet presAssocID="{CB315CDA-9E0E-4CBC-BFCC-7AC53F0EC2E9}" presName="sibTrans" presStyleLbl="sibTrans2D1" presStyleIdx="0" presStyleCnt="4"/>
      <dgm:spPr/>
      <dgm:t>
        <a:bodyPr/>
        <a:lstStyle/>
        <a:p>
          <a:endParaRPr lang="el-GR"/>
        </a:p>
      </dgm:t>
    </dgm:pt>
    <dgm:pt modelId="{DB55F1A2-10B1-4652-929F-9EA74BB76FFA}" type="pres">
      <dgm:prSet presAssocID="{CB315CDA-9E0E-4CBC-BFCC-7AC53F0EC2E9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DD5818A2-B7D5-454F-9F20-A53C3E544D33}" type="pres">
      <dgm:prSet presAssocID="{673D6434-0092-4DF0-8A15-A72477251C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0CF30B-0E03-4B72-9678-7A94EA7239CF}" type="pres">
      <dgm:prSet presAssocID="{A9CB8FC2-0B58-4D1C-AB38-682743181FEE}" presName="sibTrans" presStyleLbl="sibTrans2D1" presStyleIdx="1" presStyleCnt="4"/>
      <dgm:spPr/>
      <dgm:t>
        <a:bodyPr/>
        <a:lstStyle/>
        <a:p>
          <a:endParaRPr lang="el-GR"/>
        </a:p>
      </dgm:t>
    </dgm:pt>
    <dgm:pt modelId="{AF259C64-07FF-4115-AC35-2704B9B0683B}" type="pres">
      <dgm:prSet presAssocID="{A9CB8FC2-0B58-4D1C-AB38-682743181FEE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4F382BBF-F578-4CFD-908A-50A7A4B8DF66}" type="pres">
      <dgm:prSet presAssocID="{959C588C-0547-415D-AD86-D221146739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E4A4E9-B21F-44FD-AFA9-CD5AEB97AE61}" type="pres">
      <dgm:prSet presAssocID="{6E64DDC9-8C7C-426A-90AA-213B2B7046A8}" presName="sibTrans" presStyleLbl="sibTrans2D1" presStyleIdx="2" presStyleCnt="4"/>
      <dgm:spPr/>
      <dgm:t>
        <a:bodyPr/>
        <a:lstStyle/>
        <a:p>
          <a:endParaRPr lang="el-GR"/>
        </a:p>
      </dgm:t>
    </dgm:pt>
    <dgm:pt modelId="{C551DF04-B6E2-4F1F-9D6D-1D8A70E7DFCD}" type="pres">
      <dgm:prSet presAssocID="{6E64DDC9-8C7C-426A-90AA-213B2B7046A8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0E991DEF-7D0C-49C2-A618-CC68718B7AE0}" type="pres">
      <dgm:prSet presAssocID="{2B1D073F-EB97-459A-BC4F-453630E45A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8BE11F1-AE5D-47D7-8F41-8E5C1F903894}" type="pres">
      <dgm:prSet presAssocID="{D12837BC-DB09-4081-BEB7-7CB5562E442B}" presName="sibTrans" presStyleLbl="sibTrans2D1" presStyleIdx="3" presStyleCnt="4"/>
      <dgm:spPr/>
      <dgm:t>
        <a:bodyPr/>
        <a:lstStyle/>
        <a:p>
          <a:endParaRPr lang="el-GR"/>
        </a:p>
      </dgm:t>
    </dgm:pt>
    <dgm:pt modelId="{AD7D4348-8E4C-4882-BF57-49FFE38B3F47}" type="pres">
      <dgm:prSet presAssocID="{D12837BC-DB09-4081-BEB7-7CB5562E442B}" presName="connectorText" presStyleLbl="sibTrans2D1" presStyleIdx="3" presStyleCnt="4"/>
      <dgm:spPr/>
      <dgm:t>
        <a:bodyPr/>
        <a:lstStyle/>
        <a:p>
          <a:endParaRPr lang="el-GR"/>
        </a:p>
      </dgm:t>
    </dgm:pt>
    <dgm:pt modelId="{3238DEEC-CE24-43F2-8AFC-08C4ABFCEA50}" type="pres">
      <dgm:prSet presAssocID="{5795821E-83FF-45D6-8432-E67AE639BE1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285941F-2ADF-4EF3-B7D3-E9E104625330}" type="presOf" srcId="{D12837BC-DB09-4081-BEB7-7CB5562E442B}" destId="{AD7D4348-8E4C-4882-BF57-49FFE38B3F47}" srcOrd="1" destOrd="0" presId="urn:microsoft.com/office/officeart/2005/8/layout/process1"/>
    <dgm:cxn modelId="{B9EBB4D9-909F-42B0-80B8-99EBC67E3AA5}" srcId="{244D62FD-C991-438A-901A-5ACED8E225EF}" destId="{2B1D073F-EB97-459A-BC4F-453630E45A58}" srcOrd="3" destOrd="0" parTransId="{58AB3D79-7277-429A-A9F5-DB21564C21B3}" sibTransId="{D12837BC-DB09-4081-BEB7-7CB5562E442B}"/>
    <dgm:cxn modelId="{1744537F-6073-4519-8A7D-426B4C42932E}" srcId="{244D62FD-C991-438A-901A-5ACED8E225EF}" destId="{673D6434-0092-4DF0-8A15-A72477251C4B}" srcOrd="1" destOrd="0" parTransId="{20CC3337-9F2B-411B-ABFE-62DEBCB63C4B}" sibTransId="{A9CB8FC2-0B58-4D1C-AB38-682743181FEE}"/>
    <dgm:cxn modelId="{F34719D6-4DDC-4669-84D4-C2E763CF5E9A}" type="presOf" srcId="{CB315CDA-9E0E-4CBC-BFCC-7AC53F0EC2E9}" destId="{213CB544-0F44-4B7C-A871-5CB09F80C40A}" srcOrd="0" destOrd="0" presId="urn:microsoft.com/office/officeart/2005/8/layout/process1"/>
    <dgm:cxn modelId="{F6D3C190-7007-46A2-B793-CEDE41756FB8}" type="presOf" srcId="{6E64DDC9-8C7C-426A-90AA-213B2B7046A8}" destId="{39E4A4E9-B21F-44FD-AFA9-CD5AEB97AE61}" srcOrd="0" destOrd="0" presId="urn:microsoft.com/office/officeart/2005/8/layout/process1"/>
    <dgm:cxn modelId="{B802B39C-EE60-4E6D-8ACC-B603DC7708C3}" type="presOf" srcId="{CB315CDA-9E0E-4CBC-BFCC-7AC53F0EC2E9}" destId="{DB55F1A2-10B1-4652-929F-9EA74BB76FFA}" srcOrd="1" destOrd="0" presId="urn:microsoft.com/office/officeart/2005/8/layout/process1"/>
    <dgm:cxn modelId="{DF283F2A-075B-48B2-B9B7-C481F83A70D6}" type="presOf" srcId="{5795821E-83FF-45D6-8432-E67AE639BE13}" destId="{3238DEEC-CE24-43F2-8AFC-08C4ABFCEA50}" srcOrd="0" destOrd="0" presId="urn:microsoft.com/office/officeart/2005/8/layout/process1"/>
    <dgm:cxn modelId="{8A0330A9-1DFB-43F6-969A-D4830AE31753}" type="presOf" srcId="{244D62FD-C991-438A-901A-5ACED8E225EF}" destId="{3FBC548E-18FD-4BEA-B0A8-6045D8BAB7D6}" srcOrd="0" destOrd="0" presId="urn:microsoft.com/office/officeart/2005/8/layout/process1"/>
    <dgm:cxn modelId="{8460D3F7-41BB-4B5D-8FC6-B714AF45368D}" type="presOf" srcId="{959C588C-0547-415D-AD86-D22114673916}" destId="{4F382BBF-F578-4CFD-908A-50A7A4B8DF66}" srcOrd="0" destOrd="0" presId="urn:microsoft.com/office/officeart/2005/8/layout/process1"/>
    <dgm:cxn modelId="{36FE9777-705F-4670-8ACB-7A338DD4150A}" type="presOf" srcId="{6E64DDC9-8C7C-426A-90AA-213B2B7046A8}" destId="{C551DF04-B6E2-4F1F-9D6D-1D8A70E7DFCD}" srcOrd="1" destOrd="0" presId="urn:microsoft.com/office/officeart/2005/8/layout/process1"/>
    <dgm:cxn modelId="{892524B2-EDB7-4BED-AC74-6D9A4C30BFF8}" srcId="{244D62FD-C991-438A-901A-5ACED8E225EF}" destId="{959C588C-0547-415D-AD86-D22114673916}" srcOrd="2" destOrd="0" parTransId="{56A27D33-0907-441C-8311-303859434BE4}" sibTransId="{6E64DDC9-8C7C-426A-90AA-213B2B7046A8}"/>
    <dgm:cxn modelId="{EDCC6CF5-EFE7-4B16-B032-9DC506B2F581}" type="presOf" srcId="{A9CB8FC2-0B58-4D1C-AB38-682743181FEE}" destId="{AF259C64-07FF-4115-AC35-2704B9B0683B}" srcOrd="1" destOrd="0" presId="urn:microsoft.com/office/officeart/2005/8/layout/process1"/>
    <dgm:cxn modelId="{71B02F3E-39A7-452A-9E3B-8E0A170161A1}" type="presOf" srcId="{39075757-DA64-4EBB-BD9B-4DD5BE85C15F}" destId="{51FBE15D-F99A-4F61-9A1B-033BED5CC3E5}" srcOrd="0" destOrd="0" presId="urn:microsoft.com/office/officeart/2005/8/layout/process1"/>
    <dgm:cxn modelId="{7681AEA3-3523-4772-9186-C9AB9690E58F}" type="presOf" srcId="{2B1D073F-EB97-459A-BC4F-453630E45A58}" destId="{0E991DEF-7D0C-49C2-A618-CC68718B7AE0}" srcOrd="0" destOrd="0" presId="urn:microsoft.com/office/officeart/2005/8/layout/process1"/>
    <dgm:cxn modelId="{EDA870EA-D78E-433D-8DDF-CA7ABD765AF7}" srcId="{244D62FD-C991-438A-901A-5ACED8E225EF}" destId="{39075757-DA64-4EBB-BD9B-4DD5BE85C15F}" srcOrd="0" destOrd="0" parTransId="{B20491FB-EF63-44D4-905A-B3550409D04E}" sibTransId="{CB315CDA-9E0E-4CBC-BFCC-7AC53F0EC2E9}"/>
    <dgm:cxn modelId="{AC778EBA-C937-4D3D-887D-02DA26FD707F}" type="presOf" srcId="{673D6434-0092-4DF0-8A15-A72477251C4B}" destId="{DD5818A2-B7D5-454F-9F20-A53C3E544D33}" srcOrd="0" destOrd="0" presId="urn:microsoft.com/office/officeart/2005/8/layout/process1"/>
    <dgm:cxn modelId="{C560B758-CBB1-4ADB-8502-580B34800F90}" srcId="{244D62FD-C991-438A-901A-5ACED8E225EF}" destId="{5795821E-83FF-45D6-8432-E67AE639BE13}" srcOrd="4" destOrd="0" parTransId="{EEE4E22A-D527-4AD0-A9CA-9ACD7CF851DA}" sibTransId="{48638C65-3FB0-42C7-AFDC-63367F3B6067}"/>
    <dgm:cxn modelId="{5668FE01-2919-42B0-A26F-B63DFB065AB3}" type="presOf" srcId="{D12837BC-DB09-4081-BEB7-7CB5562E442B}" destId="{D8BE11F1-AE5D-47D7-8F41-8E5C1F903894}" srcOrd="0" destOrd="0" presId="urn:microsoft.com/office/officeart/2005/8/layout/process1"/>
    <dgm:cxn modelId="{555D015E-AFAF-45FD-8C29-4E39E55DCBDD}" type="presOf" srcId="{A9CB8FC2-0B58-4D1C-AB38-682743181FEE}" destId="{490CF30B-0E03-4B72-9678-7A94EA7239CF}" srcOrd="0" destOrd="0" presId="urn:microsoft.com/office/officeart/2005/8/layout/process1"/>
    <dgm:cxn modelId="{55AE2914-2AD2-4CB6-96A4-45DE60DA467D}" type="presParOf" srcId="{3FBC548E-18FD-4BEA-B0A8-6045D8BAB7D6}" destId="{51FBE15D-F99A-4F61-9A1B-033BED5CC3E5}" srcOrd="0" destOrd="0" presId="urn:microsoft.com/office/officeart/2005/8/layout/process1"/>
    <dgm:cxn modelId="{57EB2FBF-1EAE-4F27-9711-026903B19824}" type="presParOf" srcId="{3FBC548E-18FD-4BEA-B0A8-6045D8BAB7D6}" destId="{213CB544-0F44-4B7C-A871-5CB09F80C40A}" srcOrd="1" destOrd="0" presId="urn:microsoft.com/office/officeart/2005/8/layout/process1"/>
    <dgm:cxn modelId="{5C423812-EEC7-4AAA-BB9C-2EA8705EBF3E}" type="presParOf" srcId="{213CB544-0F44-4B7C-A871-5CB09F80C40A}" destId="{DB55F1A2-10B1-4652-929F-9EA74BB76FFA}" srcOrd="0" destOrd="0" presId="urn:microsoft.com/office/officeart/2005/8/layout/process1"/>
    <dgm:cxn modelId="{0E8C112D-847F-4777-B11F-E9CD6D4E3072}" type="presParOf" srcId="{3FBC548E-18FD-4BEA-B0A8-6045D8BAB7D6}" destId="{DD5818A2-B7D5-454F-9F20-A53C3E544D33}" srcOrd="2" destOrd="0" presId="urn:microsoft.com/office/officeart/2005/8/layout/process1"/>
    <dgm:cxn modelId="{E949E277-9276-4812-8A40-6DB0CEF61B49}" type="presParOf" srcId="{3FBC548E-18FD-4BEA-B0A8-6045D8BAB7D6}" destId="{490CF30B-0E03-4B72-9678-7A94EA7239CF}" srcOrd="3" destOrd="0" presId="urn:microsoft.com/office/officeart/2005/8/layout/process1"/>
    <dgm:cxn modelId="{C8A741A2-3FCC-44AB-9451-536C3B5D7771}" type="presParOf" srcId="{490CF30B-0E03-4B72-9678-7A94EA7239CF}" destId="{AF259C64-07FF-4115-AC35-2704B9B0683B}" srcOrd="0" destOrd="0" presId="urn:microsoft.com/office/officeart/2005/8/layout/process1"/>
    <dgm:cxn modelId="{9E3B5C1A-5C6A-4645-A766-C230B8C74FD1}" type="presParOf" srcId="{3FBC548E-18FD-4BEA-B0A8-6045D8BAB7D6}" destId="{4F382BBF-F578-4CFD-908A-50A7A4B8DF66}" srcOrd="4" destOrd="0" presId="urn:microsoft.com/office/officeart/2005/8/layout/process1"/>
    <dgm:cxn modelId="{CAE57063-CDAA-464A-A5DE-44D1092D16CC}" type="presParOf" srcId="{3FBC548E-18FD-4BEA-B0A8-6045D8BAB7D6}" destId="{39E4A4E9-B21F-44FD-AFA9-CD5AEB97AE61}" srcOrd="5" destOrd="0" presId="urn:microsoft.com/office/officeart/2005/8/layout/process1"/>
    <dgm:cxn modelId="{63F8688F-DE02-4E90-98D6-F2117ACFACEB}" type="presParOf" srcId="{39E4A4E9-B21F-44FD-AFA9-CD5AEB97AE61}" destId="{C551DF04-B6E2-4F1F-9D6D-1D8A70E7DFCD}" srcOrd="0" destOrd="0" presId="urn:microsoft.com/office/officeart/2005/8/layout/process1"/>
    <dgm:cxn modelId="{4B03D40C-8AD2-462B-81E9-F0E5097C22A1}" type="presParOf" srcId="{3FBC548E-18FD-4BEA-B0A8-6045D8BAB7D6}" destId="{0E991DEF-7D0C-49C2-A618-CC68718B7AE0}" srcOrd="6" destOrd="0" presId="urn:microsoft.com/office/officeart/2005/8/layout/process1"/>
    <dgm:cxn modelId="{2F8F1ACA-CB73-4356-A7E0-F134784D7C12}" type="presParOf" srcId="{3FBC548E-18FD-4BEA-B0A8-6045D8BAB7D6}" destId="{D8BE11F1-AE5D-47D7-8F41-8E5C1F903894}" srcOrd="7" destOrd="0" presId="urn:microsoft.com/office/officeart/2005/8/layout/process1"/>
    <dgm:cxn modelId="{4CD58018-041B-4562-A84E-7A71C602510E}" type="presParOf" srcId="{D8BE11F1-AE5D-47D7-8F41-8E5C1F903894}" destId="{AD7D4348-8E4C-4882-BF57-49FFE38B3F47}" srcOrd="0" destOrd="0" presId="urn:microsoft.com/office/officeart/2005/8/layout/process1"/>
    <dgm:cxn modelId="{4F4F76A1-E67A-4A7B-BDED-33AF5D373910}" type="presParOf" srcId="{3FBC548E-18FD-4BEA-B0A8-6045D8BAB7D6}" destId="{3238DEEC-CE24-43F2-8AFC-08C4ABFCEA5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C327B3B-64E2-4867-8E05-4626CF7AA557}">
      <dgm:prSet phldrT="[Κείμενο]" custT="1"/>
      <dgm:spPr>
        <a:solidFill>
          <a:schemeClr val="bg1">
            <a:lumMod val="95000"/>
          </a:schemeClr>
        </a:solidFill>
        <a:ln>
          <a:solidFill>
            <a:srgbClr val="785832"/>
          </a:solidFill>
        </a:ln>
      </dgm:spPr>
      <dgm:t>
        <a:bodyPr/>
        <a:lstStyle/>
        <a:p>
          <a:r>
            <a:rPr lang="en-US" sz="3200" kern="1200" dirty="0">
              <a:solidFill>
                <a:schemeClr val="tx1"/>
              </a:solidFill>
              <a:effectLst/>
            </a:rPr>
            <a:t>4. </a:t>
          </a: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Umožnenie dialógu 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5. Etika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6. Reflexívne zručnosti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351AA1E-2C74-48BB-A521-23955E0A9ADD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>
            <a:buNone/>
          </a:pPr>
          <a:r>
            <a:rPr lang="en-US" sz="3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7. Digitálne zručnosti </a:t>
          </a:r>
          <a:endParaRPr lang="el-GR" sz="3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950C36F4-EC07-4D02-9417-714879B96E39}" type="parTrans" cxnId="{456B206B-605A-471C-8046-281FC6C7E9B0}">
      <dgm:prSet/>
      <dgm:spPr/>
      <dgm:t>
        <a:bodyPr/>
        <a:lstStyle/>
        <a:p>
          <a:endParaRPr lang="en-GB"/>
        </a:p>
      </dgm:t>
    </dgm:pt>
    <dgm:pt modelId="{C163FAE4-3D42-43AA-8E6C-FEAC6FABA10A}" type="sibTrans" cxnId="{456B206B-605A-471C-8046-281FC6C7E9B0}">
      <dgm:prSet/>
      <dgm:spPr/>
      <dgm:t>
        <a:bodyPr/>
        <a:lstStyle/>
        <a:p>
          <a:endParaRPr lang="en-GB"/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70C7429-9401-4802-AB33-313A76532508}" type="pres">
      <dgm:prSet presAssocID="{EC327B3B-64E2-4867-8E05-4626CF7AA557}" presName="parentText" presStyleLbl="node1" presStyleIdx="0" presStyleCnt="4" custLinFactY="-22104" custLinFactNeighborX="-5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4" custLinFactNeighborY="-19892">
        <dgm:presLayoutVars>
          <dgm:chMax val="0"/>
          <dgm:bulletEnabled val="1"/>
        </dgm:presLayoutVars>
      </dgm:prSet>
      <dgm:spPr>
        <a:xfrm>
          <a:off x="0" y="1175325"/>
          <a:ext cx="4961817" cy="10296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E9615218-FA73-4A78-8218-0856620E7CB2}" type="pres">
      <dgm:prSet presAssocID="{2A74883B-AB36-4DBE-A90D-C134F37AC8DE}" presName="spacer" presStyleCnt="0"/>
      <dgm:spPr/>
    </dgm:pt>
    <dgm:pt modelId="{3352B6FF-4293-4555-897C-C1B04E62B888}" type="pres">
      <dgm:prSet presAssocID="{B351AA1E-2C74-48BB-A521-23955E0A9ADD}" presName="parentText" presStyleLbl="node1" presStyleIdx="3" presStyleCnt="4" custLinFactNeighborX="-41374" custLinFactNeighborY="-10782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456B206B-605A-471C-8046-281FC6C7E9B0}" srcId="{C4D5358F-2C12-40D3-A142-40CC932D99A4}" destId="{B351AA1E-2C74-48BB-A521-23955E0A9ADD}" srcOrd="3" destOrd="0" parTransId="{950C36F4-EC07-4D02-9417-714879B96E39}" sibTransId="{C163FAE4-3D42-43AA-8E6C-FEAC6FABA10A}"/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4DB2D9C-5A7E-4EEA-89AA-D82CCCD49481}" type="presOf" srcId="{B351AA1E-2C74-48BB-A521-23955E0A9ADD}" destId="{3352B6FF-4293-4555-897C-C1B04E62B88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  <dgm:cxn modelId="{1327D06E-9E36-45F8-9DBA-CA14A05E8429}" type="presParOf" srcId="{1E395D00-6435-47AF-BDD1-99EEEBD551EE}" destId="{E9615218-FA73-4A78-8218-0856620E7CB2}" srcOrd="5" destOrd="0" presId="urn:microsoft.com/office/officeart/2005/8/layout/vList2"/>
    <dgm:cxn modelId="{5D37EE8F-81F6-4192-B38E-2F624DE676EB}" type="presParOf" srcId="{1E395D00-6435-47AF-BDD1-99EEEBD551EE}" destId="{3352B6FF-4293-4555-897C-C1B04E62B888}" srcOrd="6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048833-B505-4A6A-B472-57838FBAEB7E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DE22CAE4-D920-4622-AD8C-CE5C46392EA7}">
      <dgm:prSet phldrT="[Text]" custT="1"/>
      <dgm:spPr/>
      <dgm:t>
        <a:bodyPr/>
        <a:lstStyle/>
        <a:p>
          <a:r>
            <a:rPr lang="en-US" sz="1100" b="1" dirty="0"/>
            <a:t>Medzinárodné</a:t>
          </a:r>
        </a:p>
      </dgm:t>
    </dgm:pt>
    <dgm:pt modelId="{88D35EF2-9823-4310-B83A-49E685A9F4BE}" type="parTrans" cxnId="{6FDDF1CE-11FF-4543-8C2A-C02A4F6639B1}">
      <dgm:prSet/>
      <dgm:spPr/>
      <dgm:t>
        <a:bodyPr/>
        <a:lstStyle/>
        <a:p>
          <a:endParaRPr lang="en-US"/>
        </a:p>
      </dgm:t>
    </dgm:pt>
    <dgm:pt modelId="{E538871C-71EE-446C-8D54-20B146F7F278}" type="sibTrans" cxnId="{6FDDF1CE-11FF-4543-8C2A-C02A4F6639B1}">
      <dgm:prSet/>
      <dgm:spPr/>
      <dgm:t>
        <a:bodyPr/>
        <a:lstStyle/>
        <a:p>
          <a:endParaRPr lang="en-US"/>
        </a:p>
      </dgm:t>
    </dgm:pt>
    <dgm:pt modelId="{9E9580E9-33D2-4DBD-B6EA-61BF90D8537D}">
      <dgm:prSet phldrT="[Text]" custT="1"/>
      <dgm:spPr/>
      <dgm:t>
        <a:bodyPr/>
        <a:lstStyle/>
        <a:p>
          <a:r>
            <a:rPr lang="sk-SK" sz="1200" b="1" dirty="0"/>
            <a:t>Medzi-spoločnosťami</a:t>
          </a:r>
          <a:r>
            <a:rPr lang="en-US" sz="1200" b="1" dirty="0"/>
            <a:t> </a:t>
          </a:r>
        </a:p>
      </dgm:t>
    </dgm:pt>
    <dgm:pt modelId="{1E76AB2C-F62F-4686-9268-B21E320EB4F6}" type="parTrans" cxnId="{A832AF2B-FB73-4732-A106-4F1E4A718DCD}">
      <dgm:prSet/>
      <dgm:spPr/>
      <dgm:t>
        <a:bodyPr/>
        <a:lstStyle/>
        <a:p>
          <a:endParaRPr lang="en-US"/>
        </a:p>
      </dgm:t>
    </dgm:pt>
    <dgm:pt modelId="{CEA43D50-1C33-42D1-8D3C-678D30A6144A}" type="sibTrans" cxnId="{A832AF2B-FB73-4732-A106-4F1E4A718DCD}">
      <dgm:prSet/>
      <dgm:spPr/>
      <dgm:t>
        <a:bodyPr/>
        <a:lstStyle/>
        <a:p>
          <a:endParaRPr lang="en-US"/>
        </a:p>
      </dgm:t>
    </dgm:pt>
    <dgm:pt modelId="{78315F5E-63DA-4762-8D9B-8F50B9E8AB0F}">
      <dgm:prSet phldrT="[Text]" custT="1"/>
      <dgm:spPr/>
      <dgm:t>
        <a:bodyPr/>
        <a:lstStyle/>
        <a:p>
          <a:r>
            <a:rPr lang="sk-SK" sz="1200" b="1" dirty="0"/>
            <a:t>Medzi-skupinové</a:t>
          </a:r>
          <a:endParaRPr lang="en-US" sz="1200" b="1" dirty="0"/>
        </a:p>
      </dgm:t>
    </dgm:pt>
    <dgm:pt modelId="{0312E434-47CA-4750-A3DF-5DDBD14353AE}" type="parTrans" cxnId="{004C9FE7-3716-46ED-8161-F15F7C3FBB0C}">
      <dgm:prSet/>
      <dgm:spPr/>
      <dgm:t>
        <a:bodyPr/>
        <a:lstStyle/>
        <a:p>
          <a:endParaRPr lang="en-US"/>
        </a:p>
      </dgm:t>
    </dgm:pt>
    <dgm:pt modelId="{D65BB638-1D34-4A08-B577-567AF1023D1B}" type="sibTrans" cxnId="{004C9FE7-3716-46ED-8161-F15F7C3FBB0C}">
      <dgm:prSet/>
      <dgm:spPr/>
      <dgm:t>
        <a:bodyPr/>
        <a:lstStyle/>
        <a:p>
          <a:endParaRPr lang="en-US"/>
        </a:p>
      </dgm:t>
    </dgm:pt>
    <dgm:pt modelId="{C19BE0FD-118B-41FF-B59A-36EA42AA410A}">
      <dgm:prSet custT="1"/>
      <dgm:spPr/>
      <dgm:t>
        <a:bodyPr/>
        <a:lstStyle/>
        <a:p>
          <a:r>
            <a:rPr lang="en-US" sz="1000" b="1" dirty="0"/>
            <a:t>Intrapersonálne</a:t>
          </a:r>
        </a:p>
      </dgm:t>
    </dgm:pt>
    <dgm:pt modelId="{2A332295-B0CD-4514-AB49-060CB8C08753}" type="parTrans" cxnId="{D02635AD-9E12-42E8-9937-19502261CF19}">
      <dgm:prSet/>
      <dgm:spPr/>
      <dgm:t>
        <a:bodyPr/>
        <a:lstStyle/>
        <a:p>
          <a:endParaRPr lang="en-US"/>
        </a:p>
      </dgm:t>
    </dgm:pt>
    <dgm:pt modelId="{2023C022-761C-4207-A353-97A7653DFEAA}" type="sibTrans" cxnId="{D02635AD-9E12-42E8-9937-19502261CF19}">
      <dgm:prSet/>
      <dgm:spPr/>
      <dgm:t>
        <a:bodyPr/>
        <a:lstStyle/>
        <a:p>
          <a:endParaRPr lang="en-US"/>
        </a:p>
      </dgm:t>
    </dgm:pt>
    <dgm:pt modelId="{49E6D0BB-FD31-4EAF-A6B8-695AE175C0DC}">
      <dgm:prSet custT="1"/>
      <dgm:spPr/>
      <dgm:t>
        <a:bodyPr/>
        <a:lstStyle/>
        <a:p>
          <a:r>
            <a:rPr lang="en-US" sz="1200" b="1" dirty="0" err="1"/>
            <a:t>Vnútro</a:t>
          </a:r>
          <a:r>
            <a:rPr lang="sk-SK" sz="1200" b="1" dirty="0"/>
            <a:t>-</a:t>
          </a:r>
          <a:r>
            <a:rPr lang="en-US" sz="1200" b="1" dirty="0" err="1"/>
            <a:t>skupinové</a:t>
          </a:r>
          <a:endParaRPr lang="en-US" sz="1200" b="1" dirty="0"/>
        </a:p>
      </dgm:t>
    </dgm:pt>
    <dgm:pt modelId="{A213728F-1D7A-4215-BEE7-9A1ABD880A71}" type="parTrans" cxnId="{FBC79B7C-C1B3-4353-A24D-9EB5A93D0B60}">
      <dgm:prSet/>
      <dgm:spPr/>
      <dgm:t>
        <a:bodyPr/>
        <a:lstStyle/>
        <a:p>
          <a:endParaRPr lang="en-US"/>
        </a:p>
      </dgm:t>
    </dgm:pt>
    <dgm:pt modelId="{F89300F4-C2A6-4792-870E-F9FD97B902E5}" type="sibTrans" cxnId="{FBC79B7C-C1B3-4353-A24D-9EB5A93D0B60}">
      <dgm:prSet/>
      <dgm:spPr/>
      <dgm:t>
        <a:bodyPr/>
        <a:lstStyle/>
        <a:p>
          <a:endParaRPr lang="en-US"/>
        </a:p>
      </dgm:t>
    </dgm:pt>
    <dgm:pt modelId="{A7F0F64C-FC05-4C63-A27E-FB39EDEA2EF9}">
      <dgm:prSet custT="1"/>
      <dgm:spPr/>
      <dgm:t>
        <a:bodyPr/>
        <a:lstStyle/>
        <a:p>
          <a:r>
            <a:rPr lang="en-US" sz="1100" b="1" dirty="0"/>
            <a:t>Medziľudské vzťahy</a:t>
          </a:r>
        </a:p>
      </dgm:t>
    </dgm:pt>
    <dgm:pt modelId="{826876DE-00E1-4665-89B4-4CE085ECA0E6}" type="parTrans" cxnId="{923A91D2-DABB-437E-B1CE-F99EC5B5CDBA}">
      <dgm:prSet/>
      <dgm:spPr/>
      <dgm:t>
        <a:bodyPr/>
        <a:lstStyle/>
        <a:p>
          <a:endParaRPr lang="en-US"/>
        </a:p>
      </dgm:t>
    </dgm:pt>
    <dgm:pt modelId="{D63DD2D6-CD8A-4FAE-A40B-23078890F8CE}" type="sibTrans" cxnId="{923A91D2-DABB-437E-B1CE-F99EC5B5CDBA}">
      <dgm:prSet/>
      <dgm:spPr/>
      <dgm:t>
        <a:bodyPr/>
        <a:lstStyle/>
        <a:p>
          <a:endParaRPr lang="en-US"/>
        </a:p>
      </dgm:t>
    </dgm:pt>
    <dgm:pt modelId="{5104F285-4B2A-442B-8BB9-A1E64C2551BE}" type="pres">
      <dgm:prSet presAssocID="{86048833-B505-4A6A-B472-57838FBAEB7E}" presName="compositeShape" presStyleCnt="0">
        <dgm:presLayoutVars>
          <dgm:chMax val="7"/>
          <dgm:dir/>
          <dgm:resizeHandles val="exact"/>
        </dgm:presLayoutVars>
      </dgm:prSet>
      <dgm:spPr/>
    </dgm:pt>
    <dgm:pt modelId="{0489BDD8-9858-4465-AD8B-211045409958}" type="pres">
      <dgm:prSet presAssocID="{86048833-B505-4A6A-B472-57838FBAEB7E}" presName="wedge1" presStyleLbl="node1" presStyleIdx="0" presStyleCnt="6"/>
      <dgm:spPr/>
      <dgm:t>
        <a:bodyPr/>
        <a:lstStyle/>
        <a:p>
          <a:endParaRPr lang="el-GR"/>
        </a:p>
      </dgm:t>
    </dgm:pt>
    <dgm:pt modelId="{F08B425F-EF11-47B9-ADF5-15B5E697B7BD}" type="pres">
      <dgm:prSet presAssocID="{86048833-B505-4A6A-B472-57838FBAEB7E}" presName="dummy1a" presStyleCnt="0"/>
      <dgm:spPr/>
    </dgm:pt>
    <dgm:pt modelId="{D0290F61-111A-4B0B-979B-F8D0B859B41D}" type="pres">
      <dgm:prSet presAssocID="{86048833-B505-4A6A-B472-57838FBAEB7E}" presName="dummy1b" presStyleCnt="0"/>
      <dgm:spPr/>
    </dgm:pt>
    <dgm:pt modelId="{4F5852CD-181B-4DC0-93A2-3BE0F5718D98}" type="pres">
      <dgm:prSet presAssocID="{86048833-B505-4A6A-B472-57838FBAEB7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A0B85F-B0D9-4D43-B5AF-D969A0F91679}" type="pres">
      <dgm:prSet presAssocID="{86048833-B505-4A6A-B472-57838FBAEB7E}" presName="wedge2" presStyleLbl="node1" presStyleIdx="1" presStyleCnt="6"/>
      <dgm:spPr/>
      <dgm:t>
        <a:bodyPr/>
        <a:lstStyle/>
        <a:p>
          <a:endParaRPr lang="el-GR"/>
        </a:p>
      </dgm:t>
    </dgm:pt>
    <dgm:pt modelId="{73C677F1-ACED-49FD-AC8B-2201C26B61DE}" type="pres">
      <dgm:prSet presAssocID="{86048833-B505-4A6A-B472-57838FBAEB7E}" presName="dummy2a" presStyleCnt="0"/>
      <dgm:spPr/>
    </dgm:pt>
    <dgm:pt modelId="{B578B5DB-5834-4107-933D-5CE43D81C159}" type="pres">
      <dgm:prSet presAssocID="{86048833-B505-4A6A-B472-57838FBAEB7E}" presName="dummy2b" presStyleCnt="0"/>
      <dgm:spPr/>
    </dgm:pt>
    <dgm:pt modelId="{498CF961-935B-4951-BFBB-ACF16FD06D31}" type="pres">
      <dgm:prSet presAssocID="{86048833-B505-4A6A-B472-57838FBAEB7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94A654-D833-4DD0-B28A-72FC65D7EA58}" type="pres">
      <dgm:prSet presAssocID="{86048833-B505-4A6A-B472-57838FBAEB7E}" presName="wedge3" presStyleLbl="node1" presStyleIdx="2" presStyleCnt="6"/>
      <dgm:spPr/>
      <dgm:t>
        <a:bodyPr/>
        <a:lstStyle/>
        <a:p>
          <a:endParaRPr lang="el-GR"/>
        </a:p>
      </dgm:t>
    </dgm:pt>
    <dgm:pt modelId="{D19236EE-466C-4A76-A1FD-7D0C513DAE2A}" type="pres">
      <dgm:prSet presAssocID="{86048833-B505-4A6A-B472-57838FBAEB7E}" presName="dummy3a" presStyleCnt="0"/>
      <dgm:spPr/>
    </dgm:pt>
    <dgm:pt modelId="{B72D6935-EB99-4038-AAC6-9DB82DD6EE9E}" type="pres">
      <dgm:prSet presAssocID="{86048833-B505-4A6A-B472-57838FBAEB7E}" presName="dummy3b" presStyleCnt="0"/>
      <dgm:spPr/>
    </dgm:pt>
    <dgm:pt modelId="{BE55C81D-3B26-4575-9697-ED042D50A7E5}" type="pres">
      <dgm:prSet presAssocID="{86048833-B505-4A6A-B472-57838FBAEB7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73D72D-345B-479D-BF91-CDA02CB54440}" type="pres">
      <dgm:prSet presAssocID="{86048833-B505-4A6A-B472-57838FBAEB7E}" presName="wedge4" presStyleLbl="node1" presStyleIdx="3" presStyleCnt="6"/>
      <dgm:spPr/>
      <dgm:t>
        <a:bodyPr/>
        <a:lstStyle/>
        <a:p>
          <a:endParaRPr lang="el-GR"/>
        </a:p>
      </dgm:t>
    </dgm:pt>
    <dgm:pt modelId="{B2CFC62E-7775-4532-936F-53DE4C119CCD}" type="pres">
      <dgm:prSet presAssocID="{86048833-B505-4A6A-B472-57838FBAEB7E}" presName="dummy4a" presStyleCnt="0"/>
      <dgm:spPr/>
    </dgm:pt>
    <dgm:pt modelId="{FB6247A3-21E7-4D45-8111-EC46C966BDE6}" type="pres">
      <dgm:prSet presAssocID="{86048833-B505-4A6A-B472-57838FBAEB7E}" presName="dummy4b" presStyleCnt="0"/>
      <dgm:spPr/>
    </dgm:pt>
    <dgm:pt modelId="{C925D029-8BFF-45E6-9726-39470C0B4D44}" type="pres">
      <dgm:prSet presAssocID="{86048833-B505-4A6A-B472-57838FBAEB7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655BB7-0A4A-4DFC-BE36-F18E396E12F4}" type="pres">
      <dgm:prSet presAssocID="{86048833-B505-4A6A-B472-57838FBAEB7E}" presName="wedge5" presStyleLbl="node1" presStyleIdx="4" presStyleCnt="6"/>
      <dgm:spPr/>
      <dgm:t>
        <a:bodyPr/>
        <a:lstStyle/>
        <a:p>
          <a:endParaRPr lang="el-GR"/>
        </a:p>
      </dgm:t>
    </dgm:pt>
    <dgm:pt modelId="{1CFFE87D-C6D4-4A2D-ABB8-58E92E26C474}" type="pres">
      <dgm:prSet presAssocID="{86048833-B505-4A6A-B472-57838FBAEB7E}" presName="dummy5a" presStyleCnt="0"/>
      <dgm:spPr/>
    </dgm:pt>
    <dgm:pt modelId="{DA8C3B3B-4911-449B-A0B1-F29DB841D516}" type="pres">
      <dgm:prSet presAssocID="{86048833-B505-4A6A-B472-57838FBAEB7E}" presName="dummy5b" presStyleCnt="0"/>
      <dgm:spPr/>
    </dgm:pt>
    <dgm:pt modelId="{DA39B8B1-FFFE-4BCD-8447-49245B924725}" type="pres">
      <dgm:prSet presAssocID="{86048833-B505-4A6A-B472-57838FBAEB7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398911-E6BB-41D4-87B7-52C3D5F7A8D0}" type="pres">
      <dgm:prSet presAssocID="{86048833-B505-4A6A-B472-57838FBAEB7E}" presName="wedge6" presStyleLbl="node1" presStyleIdx="5" presStyleCnt="6"/>
      <dgm:spPr/>
      <dgm:t>
        <a:bodyPr/>
        <a:lstStyle/>
        <a:p>
          <a:endParaRPr lang="el-GR"/>
        </a:p>
      </dgm:t>
    </dgm:pt>
    <dgm:pt modelId="{2E66F6F5-32F1-4D8A-B95A-2A1C7B53EBE3}" type="pres">
      <dgm:prSet presAssocID="{86048833-B505-4A6A-B472-57838FBAEB7E}" presName="dummy6a" presStyleCnt="0"/>
      <dgm:spPr/>
    </dgm:pt>
    <dgm:pt modelId="{C2369E42-2AB4-42E6-AAFC-95DE0F7A4BB4}" type="pres">
      <dgm:prSet presAssocID="{86048833-B505-4A6A-B472-57838FBAEB7E}" presName="dummy6b" presStyleCnt="0"/>
      <dgm:spPr/>
    </dgm:pt>
    <dgm:pt modelId="{D49D24D7-C582-4839-BF08-A579B0CC2F36}" type="pres">
      <dgm:prSet presAssocID="{86048833-B505-4A6A-B472-57838FBAEB7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D1D46-06B0-47FC-B141-E06DCBFC786A}" type="pres">
      <dgm:prSet presAssocID="{E538871C-71EE-446C-8D54-20B146F7F278}" presName="arrowWedge1" presStyleLbl="fgSibTrans2D1" presStyleIdx="0" presStyleCnt="6"/>
      <dgm:spPr/>
    </dgm:pt>
    <dgm:pt modelId="{FB178081-DCA2-40BF-8B6F-7652DD2274FC}" type="pres">
      <dgm:prSet presAssocID="{CEA43D50-1C33-42D1-8D3C-678D30A6144A}" presName="arrowWedge2" presStyleLbl="fgSibTrans2D1" presStyleIdx="1" presStyleCnt="6"/>
      <dgm:spPr/>
    </dgm:pt>
    <dgm:pt modelId="{8C2C6849-A8E3-4296-9FEE-9204A2E635CF}" type="pres">
      <dgm:prSet presAssocID="{D65BB638-1D34-4A08-B577-567AF1023D1B}" presName="arrowWedge3" presStyleLbl="fgSibTrans2D1" presStyleIdx="2" presStyleCnt="6"/>
      <dgm:spPr/>
    </dgm:pt>
    <dgm:pt modelId="{B23D538C-396C-4287-95E3-5757D9228A40}" type="pres">
      <dgm:prSet presAssocID="{F89300F4-C2A6-4792-870E-F9FD97B902E5}" presName="arrowWedge4" presStyleLbl="fgSibTrans2D1" presStyleIdx="3" presStyleCnt="6"/>
      <dgm:spPr/>
    </dgm:pt>
    <dgm:pt modelId="{4592AC79-9257-4324-9E8A-B945D3796295}" type="pres">
      <dgm:prSet presAssocID="{D63DD2D6-CD8A-4FAE-A40B-23078890F8CE}" presName="arrowWedge5" presStyleLbl="fgSibTrans2D1" presStyleIdx="4" presStyleCnt="6"/>
      <dgm:spPr/>
    </dgm:pt>
    <dgm:pt modelId="{5493F4A9-F911-470C-A41C-C919C79C1F4F}" type="pres">
      <dgm:prSet presAssocID="{2023C022-761C-4207-A353-97A7653DFEAA}" presName="arrowWedge6" presStyleLbl="fgSibTrans2D1" presStyleIdx="5" presStyleCnt="6"/>
      <dgm:spPr/>
    </dgm:pt>
  </dgm:ptLst>
  <dgm:cxnLst>
    <dgm:cxn modelId="{D02635AD-9E12-42E8-9937-19502261CF19}" srcId="{86048833-B505-4A6A-B472-57838FBAEB7E}" destId="{C19BE0FD-118B-41FF-B59A-36EA42AA410A}" srcOrd="5" destOrd="0" parTransId="{2A332295-B0CD-4514-AB49-060CB8C08753}" sibTransId="{2023C022-761C-4207-A353-97A7653DFEAA}"/>
    <dgm:cxn modelId="{FBC79B7C-C1B3-4353-A24D-9EB5A93D0B60}" srcId="{86048833-B505-4A6A-B472-57838FBAEB7E}" destId="{49E6D0BB-FD31-4EAF-A6B8-695AE175C0DC}" srcOrd="3" destOrd="0" parTransId="{A213728F-1D7A-4215-BEE7-9A1ABD880A71}" sibTransId="{F89300F4-C2A6-4792-870E-F9FD97B902E5}"/>
    <dgm:cxn modelId="{64A78271-4703-4B6C-9048-B02A6998E50D}" type="presOf" srcId="{9E9580E9-33D2-4DBD-B6EA-61BF90D8537D}" destId="{498CF961-935B-4951-BFBB-ACF16FD06D31}" srcOrd="1" destOrd="0" presId="urn:microsoft.com/office/officeart/2005/8/layout/cycle8"/>
    <dgm:cxn modelId="{747E7BFA-8C9D-430F-A8DD-8177B962B6DE}" type="presOf" srcId="{78315F5E-63DA-4762-8D9B-8F50B9E8AB0F}" destId="{BE55C81D-3B26-4575-9697-ED042D50A7E5}" srcOrd="1" destOrd="0" presId="urn:microsoft.com/office/officeart/2005/8/layout/cycle8"/>
    <dgm:cxn modelId="{95D9ACA0-6C7C-4AE2-9D26-E18C4749AF23}" type="presOf" srcId="{A7F0F64C-FC05-4C63-A27E-FB39EDEA2EF9}" destId="{DA39B8B1-FFFE-4BCD-8447-49245B924725}" srcOrd="1" destOrd="0" presId="urn:microsoft.com/office/officeart/2005/8/layout/cycle8"/>
    <dgm:cxn modelId="{C835E54A-8A43-4407-81D8-DD00760373B7}" type="presOf" srcId="{78315F5E-63DA-4762-8D9B-8F50B9E8AB0F}" destId="{3794A654-D833-4DD0-B28A-72FC65D7EA58}" srcOrd="0" destOrd="0" presId="urn:microsoft.com/office/officeart/2005/8/layout/cycle8"/>
    <dgm:cxn modelId="{4CCAEADD-CCE5-46C2-A793-085A25105B66}" type="presOf" srcId="{DE22CAE4-D920-4622-AD8C-CE5C46392EA7}" destId="{0489BDD8-9858-4465-AD8B-211045409958}" srcOrd="0" destOrd="0" presId="urn:microsoft.com/office/officeart/2005/8/layout/cycle8"/>
    <dgm:cxn modelId="{C4679726-482C-467A-9272-8576D53C51A5}" type="presOf" srcId="{49E6D0BB-FD31-4EAF-A6B8-695AE175C0DC}" destId="{C925D029-8BFF-45E6-9726-39470C0B4D44}" srcOrd="1" destOrd="0" presId="urn:microsoft.com/office/officeart/2005/8/layout/cycle8"/>
    <dgm:cxn modelId="{923A91D2-DABB-437E-B1CE-F99EC5B5CDBA}" srcId="{86048833-B505-4A6A-B472-57838FBAEB7E}" destId="{A7F0F64C-FC05-4C63-A27E-FB39EDEA2EF9}" srcOrd="4" destOrd="0" parTransId="{826876DE-00E1-4665-89B4-4CE085ECA0E6}" sibTransId="{D63DD2D6-CD8A-4FAE-A40B-23078890F8CE}"/>
    <dgm:cxn modelId="{E9C721C5-5FB5-4A26-A6B0-A932A68D0116}" type="presOf" srcId="{DE22CAE4-D920-4622-AD8C-CE5C46392EA7}" destId="{4F5852CD-181B-4DC0-93A2-3BE0F5718D98}" srcOrd="1" destOrd="0" presId="urn:microsoft.com/office/officeart/2005/8/layout/cycle8"/>
    <dgm:cxn modelId="{18328293-4C48-4A96-B545-4FA1D842C052}" type="presOf" srcId="{A7F0F64C-FC05-4C63-A27E-FB39EDEA2EF9}" destId="{BD655BB7-0A4A-4DFC-BE36-F18E396E12F4}" srcOrd="0" destOrd="0" presId="urn:microsoft.com/office/officeart/2005/8/layout/cycle8"/>
    <dgm:cxn modelId="{0775B373-6E00-47EF-95CA-AEC8C610AE86}" type="presOf" srcId="{86048833-B505-4A6A-B472-57838FBAEB7E}" destId="{5104F285-4B2A-442B-8BB9-A1E64C2551BE}" srcOrd="0" destOrd="0" presId="urn:microsoft.com/office/officeart/2005/8/layout/cycle8"/>
    <dgm:cxn modelId="{004C9FE7-3716-46ED-8161-F15F7C3FBB0C}" srcId="{86048833-B505-4A6A-B472-57838FBAEB7E}" destId="{78315F5E-63DA-4762-8D9B-8F50B9E8AB0F}" srcOrd="2" destOrd="0" parTransId="{0312E434-47CA-4750-A3DF-5DDBD14353AE}" sibTransId="{D65BB638-1D34-4A08-B577-567AF1023D1B}"/>
    <dgm:cxn modelId="{F9BBB7BE-06BB-449F-97D4-4DAAC6CD2E16}" type="presOf" srcId="{C19BE0FD-118B-41FF-B59A-36EA42AA410A}" destId="{20398911-E6BB-41D4-87B7-52C3D5F7A8D0}" srcOrd="0" destOrd="0" presId="urn:microsoft.com/office/officeart/2005/8/layout/cycle8"/>
    <dgm:cxn modelId="{7D33F363-5DD5-4B84-8058-BDE6F310D134}" type="presOf" srcId="{49E6D0BB-FD31-4EAF-A6B8-695AE175C0DC}" destId="{AE73D72D-345B-479D-BF91-CDA02CB54440}" srcOrd="0" destOrd="0" presId="urn:microsoft.com/office/officeart/2005/8/layout/cycle8"/>
    <dgm:cxn modelId="{0C6154DA-382F-465E-B3E8-FF29B2083D39}" type="presOf" srcId="{C19BE0FD-118B-41FF-B59A-36EA42AA410A}" destId="{D49D24D7-C582-4839-BF08-A579B0CC2F36}" srcOrd="1" destOrd="0" presId="urn:microsoft.com/office/officeart/2005/8/layout/cycle8"/>
    <dgm:cxn modelId="{6FDDF1CE-11FF-4543-8C2A-C02A4F6639B1}" srcId="{86048833-B505-4A6A-B472-57838FBAEB7E}" destId="{DE22CAE4-D920-4622-AD8C-CE5C46392EA7}" srcOrd="0" destOrd="0" parTransId="{88D35EF2-9823-4310-B83A-49E685A9F4BE}" sibTransId="{E538871C-71EE-446C-8D54-20B146F7F278}"/>
    <dgm:cxn modelId="{2259E033-922C-4E80-8ED7-969D15222FEE}" type="presOf" srcId="{9E9580E9-33D2-4DBD-B6EA-61BF90D8537D}" destId="{53A0B85F-B0D9-4D43-B5AF-D969A0F91679}" srcOrd="0" destOrd="0" presId="urn:microsoft.com/office/officeart/2005/8/layout/cycle8"/>
    <dgm:cxn modelId="{A832AF2B-FB73-4732-A106-4F1E4A718DCD}" srcId="{86048833-B505-4A6A-B472-57838FBAEB7E}" destId="{9E9580E9-33D2-4DBD-B6EA-61BF90D8537D}" srcOrd="1" destOrd="0" parTransId="{1E76AB2C-F62F-4686-9268-B21E320EB4F6}" sibTransId="{CEA43D50-1C33-42D1-8D3C-678D30A6144A}"/>
    <dgm:cxn modelId="{3D07D38C-151A-45F2-A1B0-E82AA8B1E328}" type="presParOf" srcId="{5104F285-4B2A-442B-8BB9-A1E64C2551BE}" destId="{0489BDD8-9858-4465-AD8B-211045409958}" srcOrd="0" destOrd="0" presId="urn:microsoft.com/office/officeart/2005/8/layout/cycle8"/>
    <dgm:cxn modelId="{90B2B116-BC10-46EB-81A6-330C43A51A0F}" type="presParOf" srcId="{5104F285-4B2A-442B-8BB9-A1E64C2551BE}" destId="{F08B425F-EF11-47B9-ADF5-15B5E697B7BD}" srcOrd="1" destOrd="0" presId="urn:microsoft.com/office/officeart/2005/8/layout/cycle8"/>
    <dgm:cxn modelId="{EADABCA9-429B-45EA-830C-B6AEBE2DC4A9}" type="presParOf" srcId="{5104F285-4B2A-442B-8BB9-A1E64C2551BE}" destId="{D0290F61-111A-4B0B-979B-F8D0B859B41D}" srcOrd="2" destOrd="0" presId="urn:microsoft.com/office/officeart/2005/8/layout/cycle8"/>
    <dgm:cxn modelId="{2A184270-3B54-4772-89D3-74BC46161212}" type="presParOf" srcId="{5104F285-4B2A-442B-8BB9-A1E64C2551BE}" destId="{4F5852CD-181B-4DC0-93A2-3BE0F5718D98}" srcOrd="3" destOrd="0" presId="urn:microsoft.com/office/officeart/2005/8/layout/cycle8"/>
    <dgm:cxn modelId="{1772C0F8-C349-4F84-9F20-0ED2561F4820}" type="presParOf" srcId="{5104F285-4B2A-442B-8BB9-A1E64C2551BE}" destId="{53A0B85F-B0D9-4D43-B5AF-D969A0F91679}" srcOrd="4" destOrd="0" presId="urn:microsoft.com/office/officeart/2005/8/layout/cycle8"/>
    <dgm:cxn modelId="{F44AF029-15C3-45FE-B411-CD99C623B479}" type="presParOf" srcId="{5104F285-4B2A-442B-8BB9-A1E64C2551BE}" destId="{73C677F1-ACED-49FD-AC8B-2201C26B61DE}" srcOrd="5" destOrd="0" presId="urn:microsoft.com/office/officeart/2005/8/layout/cycle8"/>
    <dgm:cxn modelId="{30EAF686-3801-4A2F-BD8D-FCD0811521D4}" type="presParOf" srcId="{5104F285-4B2A-442B-8BB9-A1E64C2551BE}" destId="{B578B5DB-5834-4107-933D-5CE43D81C159}" srcOrd="6" destOrd="0" presId="urn:microsoft.com/office/officeart/2005/8/layout/cycle8"/>
    <dgm:cxn modelId="{C2B53150-CEB7-4E0F-8B54-9A2D0589A574}" type="presParOf" srcId="{5104F285-4B2A-442B-8BB9-A1E64C2551BE}" destId="{498CF961-935B-4951-BFBB-ACF16FD06D31}" srcOrd="7" destOrd="0" presId="urn:microsoft.com/office/officeart/2005/8/layout/cycle8"/>
    <dgm:cxn modelId="{5EA045BB-B4D8-4F59-A2E9-B825DD7D69C8}" type="presParOf" srcId="{5104F285-4B2A-442B-8BB9-A1E64C2551BE}" destId="{3794A654-D833-4DD0-B28A-72FC65D7EA58}" srcOrd="8" destOrd="0" presId="urn:microsoft.com/office/officeart/2005/8/layout/cycle8"/>
    <dgm:cxn modelId="{E82AAC9E-FBF7-4750-8699-AA766EB82170}" type="presParOf" srcId="{5104F285-4B2A-442B-8BB9-A1E64C2551BE}" destId="{D19236EE-466C-4A76-A1FD-7D0C513DAE2A}" srcOrd="9" destOrd="0" presId="urn:microsoft.com/office/officeart/2005/8/layout/cycle8"/>
    <dgm:cxn modelId="{F78F231C-4340-4765-B04B-9F118EA9FCBF}" type="presParOf" srcId="{5104F285-4B2A-442B-8BB9-A1E64C2551BE}" destId="{B72D6935-EB99-4038-AAC6-9DB82DD6EE9E}" srcOrd="10" destOrd="0" presId="urn:microsoft.com/office/officeart/2005/8/layout/cycle8"/>
    <dgm:cxn modelId="{75F6B5EA-6D4F-45B2-AFC7-A68956CA9448}" type="presParOf" srcId="{5104F285-4B2A-442B-8BB9-A1E64C2551BE}" destId="{BE55C81D-3B26-4575-9697-ED042D50A7E5}" srcOrd="11" destOrd="0" presId="urn:microsoft.com/office/officeart/2005/8/layout/cycle8"/>
    <dgm:cxn modelId="{C269A0C3-956A-4F32-929C-1660A7EE41E6}" type="presParOf" srcId="{5104F285-4B2A-442B-8BB9-A1E64C2551BE}" destId="{AE73D72D-345B-479D-BF91-CDA02CB54440}" srcOrd="12" destOrd="0" presId="urn:microsoft.com/office/officeart/2005/8/layout/cycle8"/>
    <dgm:cxn modelId="{C89CD5B5-F6A6-4579-B121-87F9CA58EE0F}" type="presParOf" srcId="{5104F285-4B2A-442B-8BB9-A1E64C2551BE}" destId="{B2CFC62E-7775-4532-936F-53DE4C119CCD}" srcOrd="13" destOrd="0" presId="urn:microsoft.com/office/officeart/2005/8/layout/cycle8"/>
    <dgm:cxn modelId="{5D353A6E-E422-4ACE-8829-11DF92AE47C1}" type="presParOf" srcId="{5104F285-4B2A-442B-8BB9-A1E64C2551BE}" destId="{FB6247A3-21E7-4D45-8111-EC46C966BDE6}" srcOrd="14" destOrd="0" presId="urn:microsoft.com/office/officeart/2005/8/layout/cycle8"/>
    <dgm:cxn modelId="{88085053-1820-4C79-9DB3-E732FCC8CAC6}" type="presParOf" srcId="{5104F285-4B2A-442B-8BB9-A1E64C2551BE}" destId="{C925D029-8BFF-45E6-9726-39470C0B4D44}" srcOrd="15" destOrd="0" presId="urn:microsoft.com/office/officeart/2005/8/layout/cycle8"/>
    <dgm:cxn modelId="{BBAC68A2-5226-4A6E-9E1D-F5AACCF3E169}" type="presParOf" srcId="{5104F285-4B2A-442B-8BB9-A1E64C2551BE}" destId="{BD655BB7-0A4A-4DFC-BE36-F18E396E12F4}" srcOrd="16" destOrd="0" presId="urn:microsoft.com/office/officeart/2005/8/layout/cycle8"/>
    <dgm:cxn modelId="{6AC634D1-D762-4360-81ED-E4A112FD9F04}" type="presParOf" srcId="{5104F285-4B2A-442B-8BB9-A1E64C2551BE}" destId="{1CFFE87D-C6D4-4A2D-ABB8-58E92E26C474}" srcOrd="17" destOrd="0" presId="urn:microsoft.com/office/officeart/2005/8/layout/cycle8"/>
    <dgm:cxn modelId="{806E4212-9D96-45A4-A6EB-FAD5767AD9FF}" type="presParOf" srcId="{5104F285-4B2A-442B-8BB9-A1E64C2551BE}" destId="{DA8C3B3B-4911-449B-A0B1-F29DB841D516}" srcOrd="18" destOrd="0" presId="urn:microsoft.com/office/officeart/2005/8/layout/cycle8"/>
    <dgm:cxn modelId="{2BDA4ED1-3BC9-4EF6-A3BF-7F63196A0126}" type="presParOf" srcId="{5104F285-4B2A-442B-8BB9-A1E64C2551BE}" destId="{DA39B8B1-FFFE-4BCD-8447-49245B924725}" srcOrd="19" destOrd="0" presId="urn:microsoft.com/office/officeart/2005/8/layout/cycle8"/>
    <dgm:cxn modelId="{A4597764-89BC-4AE2-9F51-D6CA8A330CBA}" type="presParOf" srcId="{5104F285-4B2A-442B-8BB9-A1E64C2551BE}" destId="{20398911-E6BB-41D4-87B7-52C3D5F7A8D0}" srcOrd="20" destOrd="0" presId="urn:microsoft.com/office/officeart/2005/8/layout/cycle8"/>
    <dgm:cxn modelId="{A5D8F6CE-2E02-4CE0-9A1E-B3D2DF623ED3}" type="presParOf" srcId="{5104F285-4B2A-442B-8BB9-A1E64C2551BE}" destId="{2E66F6F5-32F1-4D8A-B95A-2A1C7B53EBE3}" srcOrd="21" destOrd="0" presId="urn:microsoft.com/office/officeart/2005/8/layout/cycle8"/>
    <dgm:cxn modelId="{7BDE351C-2385-4452-820B-74935F43C664}" type="presParOf" srcId="{5104F285-4B2A-442B-8BB9-A1E64C2551BE}" destId="{C2369E42-2AB4-42E6-AAFC-95DE0F7A4BB4}" srcOrd="22" destOrd="0" presId="urn:microsoft.com/office/officeart/2005/8/layout/cycle8"/>
    <dgm:cxn modelId="{8B821558-0E45-4994-ADE9-A7146E678EB3}" type="presParOf" srcId="{5104F285-4B2A-442B-8BB9-A1E64C2551BE}" destId="{D49D24D7-C582-4839-BF08-A579B0CC2F36}" srcOrd="23" destOrd="0" presId="urn:microsoft.com/office/officeart/2005/8/layout/cycle8"/>
    <dgm:cxn modelId="{E3169CA1-A68A-4359-9275-378C5D441DBA}" type="presParOf" srcId="{5104F285-4B2A-442B-8BB9-A1E64C2551BE}" destId="{289D1D46-06B0-47FC-B141-E06DCBFC786A}" srcOrd="24" destOrd="0" presId="urn:microsoft.com/office/officeart/2005/8/layout/cycle8"/>
    <dgm:cxn modelId="{B2827A47-43B9-445A-82BF-CF7EF9B91390}" type="presParOf" srcId="{5104F285-4B2A-442B-8BB9-A1E64C2551BE}" destId="{FB178081-DCA2-40BF-8B6F-7652DD2274FC}" srcOrd="25" destOrd="0" presId="urn:microsoft.com/office/officeart/2005/8/layout/cycle8"/>
    <dgm:cxn modelId="{971E040E-B74A-4275-A2AA-B910FBCA0887}" type="presParOf" srcId="{5104F285-4B2A-442B-8BB9-A1E64C2551BE}" destId="{8C2C6849-A8E3-4296-9FEE-9204A2E635CF}" srcOrd="26" destOrd="0" presId="urn:microsoft.com/office/officeart/2005/8/layout/cycle8"/>
    <dgm:cxn modelId="{F84CB08D-BF9E-4C81-920F-80886D1D2E97}" type="presParOf" srcId="{5104F285-4B2A-442B-8BB9-A1E64C2551BE}" destId="{B23D538C-396C-4287-95E3-5757D9228A40}" srcOrd="27" destOrd="0" presId="urn:microsoft.com/office/officeart/2005/8/layout/cycle8"/>
    <dgm:cxn modelId="{4D6B2064-80D0-4859-89AC-F920D8DD980C}" type="presParOf" srcId="{5104F285-4B2A-442B-8BB9-A1E64C2551BE}" destId="{4592AC79-9257-4324-9E8A-B945D3796295}" srcOrd="28" destOrd="0" presId="urn:microsoft.com/office/officeart/2005/8/layout/cycle8"/>
    <dgm:cxn modelId="{F6A3EAE2-F60E-49BA-9DCA-28F8400752BB}" type="presParOf" srcId="{5104F285-4B2A-442B-8BB9-A1E64C2551BE}" destId="{5493F4A9-F911-470C-A41C-C919C79C1F4F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048833-B505-4A6A-B472-57838FBAEB7E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DE22CAE4-D920-4622-AD8C-CE5C46392EA7}">
      <dgm:prSet phldrT="[Text]"/>
      <dgm:spPr/>
      <dgm:t>
        <a:bodyPr/>
        <a:lstStyle/>
        <a:p>
          <a:r>
            <a:rPr lang="en-US" b="1" dirty="0" err="1"/>
            <a:t>Organizačn</a:t>
          </a:r>
          <a:r>
            <a:rPr lang="sk-SK" b="1" dirty="0"/>
            <a:t>ý</a:t>
          </a:r>
          <a:r>
            <a:rPr lang="en-US" b="1" dirty="0"/>
            <a:t> </a:t>
          </a:r>
        </a:p>
      </dgm:t>
    </dgm:pt>
    <dgm:pt modelId="{88D35EF2-9823-4310-B83A-49E685A9F4BE}" type="parTrans" cxnId="{6FDDF1CE-11FF-4543-8C2A-C02A4F6639B1}">
      <dgm:prSet/>
      <dgm:spPr/>
      <dgm:t>
        <a:bodyPr/>
        <a:lstStyle/>
        <a:p>
          <a:endParaRPr lang="en-US"/>
        </a:p>
      </dgm:t>
    </dgm:pt>
    <dgm:pt modelId="{E538871C-71EE-446C-8D54-20B146F7F278}" type="sibTrans" cxnId="{6FDDF1CE-11FF-4543-8C2A-C02A4F6639B1}">
      <dgm:prSet/>
      <dgm:spPr/>
      <dgm:t>
        <a:bodyPr/>
        <a:lstStyle/>
        <a:p>
          <a:endParaRPr lang="en-US"/>
        </a:p>
      </dgm:t>
    </dgm:pt>
    <dgm:pt modelId="{78315F5E-63DA-4762-8D9B-8F50B9E8AB0F}">
      <dgm:prSet phldrT="[Text]"/>
      <dgm:spPr/>
      <dgm:t>
        <a:bodyPr/>
        <a:lstStyle/>
        <a:p>
          <a:r>
            <a:rPr lang="en-US" b="1" dirty="0" err="1"/>
            <a:t>Ekonomick</a:t>
          </a:r>
          <a:r>
            <a:rPr lang="sk-SK" b="1" dirty="0"/>
            <a:t>ý</a:t>
          </a:r>
          <a:endParaRPr lang="en-US" b="1" dirty="0"/>
        </a:p>
      </dgm:t>
    </dgm:pt>
    <dgm:pt modelId="{0312E434-47CA-4750-A3DF-5DDBD14353AE}" type="parTrans" cxnId="{004C9FE7-3716-46ED-8161-F15F7C3FBB0C}">
      <dgm:prSet/>
      <dgm:spPr/>
      <dgm:t>
        <a:bodyPr/>
        <a:lstStyle/>
        <a:p>
          <a:endParaRPr lang="en-US"/>
        </a:p>
      </dgm:t>
    </dgm:pt>
    <dgm:pt modelId="{D65BB638-1D34-4A08-B577-567AF1023D1B}" type="sibTrans" cxnId="{004C9FE7-3716-46ED-8161-F15F7C3FBB0C}">
      <dgm:prSet/>
      <dgm:spPr/>
      <dgm:t>
        <a:bodyPr/>
        <a:lstStyle/>
        <a:p>
          <a:endParaRPr lang="en-US"/>
        </a:p>
      </dgm:t>
    </dgm:pt>
    <dgm:pt modelId="{C19BE0FD-118B-41FF-B59A-36EA42AA410A}">
      <dgm:prSet/>
      <dgm:spPr/>
      <dgm:t>
        <a:bodyPr/>
        <a:lstStyle/>
        <a:p>
          <a:r>
            <a:rPr lang="en-US" b="1" dirty="0"/>
            <a:t>Politick</a:t>
          </a:r>
          <a:r>
            <a:rPr lang="sk-SK" b="1" dirty="0"/>
            <a:t>ý</a:t>
          </a:r>
          <a:endParaRPr lang="en-US" b="1" dirty="0"/>
        </a:p>
      </dgm:t>
    </dgm:pt>
    <dgm:pt modelId="{2A332295-B0CD-4514-AB49-060CB8C08753}" type="parTrans" cxnId="{D02635AD-9E12-42E8-9937-19502261CF19}">
      <dgm:prSet/>
      <dgm:spPr/>
      <dgm:t>
        <a:bodyPr/>
        <a:lstStyle/>
        <a:p>
          <a:endParaRPr lang="en-US"/>
        </a:p>
      </dgm:t>
    </dgm:pt>
    <dgm:pt modelId="{2023C022-761C-4207-A353-97A7653DFEAA}" type="sibTrans" cxnId="{D02635AD-9E12-42E8-9937-19502261CF19}">
      <dgm:prSet/>
      <dgm:spPr/>
      <dgm:t>
        <a:bodyPr/>
        <a:lstStyle/>
        <a:p>
          <a:endParaRPr lang="en-US"/>
        </a:p>
      </dgm:t>
    </dgm:pt>
    <dgm:pt modelId="{49E6D0BB-FD31-4EAF-A6B8-695AE175C0DC}">
      <dgm:prSet/>
      <dgm:spPr/>
      <dgm:t>
        <a:bodyPr/>
        <a:lstStyle/>
        <a:p>
          <a:r>
            <a:rPr lang="en-US" b="1" dirty="0" err="1"/>
            <a:t>Ideologick</a:t>
          </a:r>
          <a:r>
            <a:rPr lang="sk-SK" b="1" dirty="0"/>
            <a:t>ý</a:t>
          </a:r>
          <a:r>
            <a:rPr lang="en-US" b="1" dirty="0"/>
            <a:t> </a:t>
          </a:r>
        </a:p>
      </dgm:t>
    </dgm:pt>
    <dgm:pt modelId="{A213728F-1D7A-4215-BEE7-9A1ABD880A71}" type="parTrans" cxnId="{FBC79B7C-C1B3-4353-A24D-9EB5A93D0B60}">
      <dgm:prSet/>
      <dgm:spPr/>
      <dgm:t>
        <a:bodyPr/>
        <a:lstStyle/>
        <a:p>
          <a:endParaRPr lang="en-US"/>
        </a:p>
      </dgm:t>
    </dgm:pt>
    <dgm:pt modelId="{F89300F4-C2A6-4792-870E-F9FD97B902E5}" type="sibTrans" cxnId="{FBC79B7C-C1B3-4353-A24D-9EB5A93D0B60}">
      <dgm:prSet/>
      <dgm:spPr/>
      <dgm:t>
        <a:bodyPr/>
        <a:lstStyle/>
        <a:p>
          <a:endParaRPr lang="en-US"/>
        </a:p>
      </dgm:t>
    </dgm:pt>
    <dgm:pt modelId="{A7F0F64C-FC05-4C63-A27E-FB39EDEA2EF9}">
      <dgm:prSet/>
      <dgm:spPr/>
      <dgm:t>
        <a:bodyPr/>
        <a:lstStyle/>
        <a:p>
          <a:r>
            <a:rPr lang="en-US" b="1" dirty="0" err="1"/>
            <a:t>Kultúr</a:t>
          </a:r>
          <a:r>
            <a:rPr lang="sk-SK" b="1" dirty="0" err="1"/>
            <a:t>ny</a:t>
          </a:r>
          <a:endParaRPr lang="en-US" b="1" dirty="0"/>
        </a:p>
      </dgm:t>
    </dgm:pt>
    <dgm:pt modelId="{826876DE-00E1-4665-89B4-4CE085ECA0E6}" type="parTrans" cxnId="{923A91D2-DABB-437E-B1CE-F99EC5B5CDBA}">
      <dgm:prSet/>
      <dgm:spPr/>
      <dgm:t>
        <a:bodyPr/>
        <a:lstStyle/>
        <a:p>
          <a:endParaRPr lang="en-US"/>
        </a:p>
      </dgm:t>
    </dgm:pt>
    <dgm:pt modelId="{D63DD2D6-CD8A-4FAE-A40B-23078890F8CE}" type="sibTrans" cxnId="{923A91D2-DABB-437E-B1CE-F99EC5B5CDBA}">
      <dgm:prSet/>
      <dgm:spPr/>
      <dgm:t>
        <a:bodyPr/>
        <a:lstStyle/>
        <a:p>
          <a:endParaRPr lang="en-US"/>
        </a:p>
      </dgm:t>
    </dgm:pt>
    <dgm:pt modelId="{5104F285-4B2A-442B-8BB9-A1E64C2551BE}" type="pres">
      <dgm:prSet presAssocID="{86048833-B505-4A6A-B472-57838FBAEB7E}" presName="compositeShape" presStyleCnt="0">
        <dgm:presLayoutVars>
          <dgm:chMax val="7"/>
          <dgm:dir/>
          <dgm:resizeHandles val="exact"/>
        </dgm:presLayoutVars>
      </dgm:prSet>
      <dgm:spPr/>
    </dgm:pt>
    <dgm:pt modelId="{0489BDD8-9858-4465-AD8B-211045409958}" type="pres">
      <dgm:prSet presAssocID="{86048833-B505-4A6A-B472-57838FBAEB7E}" presName="wedge1" presStyleLbl="node1" presStyleIdx="0" presStyleCnt="5"/>
      <dgm:spPr/>
      <dgm:t>
        <a:bodyPr/>
        <a:lstStyle/>
        <a:p>
          <a:endParaRPr lang="el-GR"/>
        </a:p>
      </dgm:t>
    </dgm:pt>
    <dgm:pt modelId="{F08B425F-EF11-47B9-ADF5-15B5E697B7BD}" type="pres">
      <dgm:prSet presAssocID="{86048833-B505-4A6A-B472-57838FBAEB7E}" presName="dummy1a" presStyleCnt="0"/>
      <dgm:spPr/>
    </dgm:pt>
    <dgm:pt modelId="{D0290F61-111A-4B0B-979B-F8D0B859B41D}" type="pres">
      <dgm:prSet presAssocID="{86048833-B505-4A6A-B472-57838FBAEB7E}" presName="dummy1b" presStyleCnt="0"/>
      <dgm:spPr/>
    </dgm:pt>
    <dgm:pt modelId="{4F5852CD-181B-4DC0-93A2-3BE0F5718D98}" type="pres">
      <dgm:prSet presAssocID="{86048833-B505-4A6A-B472-57838FBAEB7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A0B85F-B0D9-4D43-B5AF-D969A0F91679}" type="pres">
      <dgm:prSet presAssocID="{86048833-B505-4A6A-B472-57838FBAEB7E}" presName="wedge2" presStyleLbl="node1" presStyleIdx="1" presStyleCnt="5"/>
      <dgm:spPr/>
      <dgm:t>
        <a:bodyPr/>
        <a:lstStyle/>
        <a:p>
          <a:endParaRPr lang="el-GR"/>
        </a:p>
      </dgm:t>
    </dgm:pt>
    <dgm:pt modelId="{73C677F1-ACED-49FD-AC8B-2201C26B61DE}" type="pres">
      <dgm:prSet presAssocID="{86048833-B505-4A6A-B472-57838FBAEB7E}" presName="dummy2a" presStyleCnt="0"/>
      <dgm:spPr/>
    </dgm:pt>
    <dgm:pt modelId="{B578B5DB-5834-4107-933D-5CE43D81C159}" type="pres">
      <dgm:prSet presAssocID="{86048833-B505-4A6A-B472-57838FBAEB7E}" presName="dummy2b" presStyleCnt="0"/>
      <dgm:spPr/>
    </dgm:pt>
    <dgm:pt modelId="{498CF961-935B-4951-BFBB-ACF16FD06D31}" type="pres">
      <dgm:prSet presAssocID="{86048833-B505-4A6A-B472-57838FBAEB7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94A654-D833-4DD0-B28A-72FC65D7EA58}" type="pres">
      <dgm:prSet presAssocID="{86048833-B505-4A6A-B472-57838FBAEB7E}" presName="wedge3" presStyleLbl="node1" presStyleIdx="2" presStyleCnt="5"/>
      <dgm:spPr/>
      <dgm:t>
        <a:bodyPr/>
        <a:lstStyle/>
        <a:p>
          <a:endParaRPr lang="el-GR"/>
        </a:p>
      </dgm:t>
    </dgm:pt>
    <dgm:pt modelId="{D19236EE-466C-4A76-A1FD-7D0C513DAE2A}" type="pres">
      <dgm:prSet presAssocID="{86048833-B505-4A6A-B472-57838FBAEB7E}" presName="dummy3a" presStyleCnt="0"/>
      <dgm:spPr/>
    </dgm:pt>
    <dgm:pt modelId="{B72D6935-EB99-4038-AAC6-9DB82DD6EE9E}" type="pres">
      <dgm:prSet presAssocID="{86048833-B505-4A6A-B472-57838FBAEB7E}" presName="dummy3b" presStyleCnt="0"/>
      <dgm:spPr/>
    </dgm:pt>
    <dgm:pt modelId="{BE55C81D-3B26-4575-9697-ED042D50A7E5}" type="pres">
      <dgm:prSet presAssocID="{86048833-B505-4A6A-B472-57838FBAEB7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73D72D-345B-479D-BF91-CDA02CB54440}" type="pres">
      <dgm:prSet presAssocID="{86048833-B505-4A6A-B472-57838FBAEB7E}" presName="wedge4" presStyleLbl="node1" presStyleIdx="3" presStyleCnt="5"/>
      <dgm:spPr/>
      <dgm:t>
        <a:bodyPr/>
        <a:lstStyle/>
        <a:p>
          <a:endParaRPr lang="el-GR"/>
        </a:p>
      </dgm:t>
    </dgm:pt>
    <dgm:pt modelId="{B2CFC62E-7775-4532-936F-53DE4C119CCD}" type="pres">
      <dgm:prSet presAssocID="{86048833-B505-4A6A-B472-57838FBAEB7E}" presName="dummy4a" presStyleCnt="0"/>
      <dgm:spPr/>
    </dgm:pt>
    <dgm:pt modelId="{FB6247A3-21E7-4D45-8111-EC46C966BDE6}" type="pres">
      <dgm:prSet presAssocID="{86048833-B505-4A6A-B472-57838FBAEB7E}" presName="dummy4b" presStyleCnt="0"/>
      <dgm:spPr/>
    </dgm:pt>
    <dgm:pt modelId="{C925D029-8BFF-45E6-9726-39470C0B4D44}" type="pres">
      <dgm:prSet presAssocID="{86048833-B505-4A6A-B472-57838FBAEB7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655BB7-0A4A-4DFC-BE36-F18E396E12F4}" type="pres">
      <dgm:prSet presAssocID="{86048833-B505-4A6A-B472-57838FBAEB7E}" presName="wedge5" presStyleLbl="node1" presStyleIdx="4" presStyleCnt="5"/>
      <dgm:spPr/>
      <dgm:t>
        <a:bodyPr/>
        <a:lstStyle/>
        <a:p>
          <a:endParaRPr lang="el-GR"/>
        </a:p>
      </dgm:t>
    </dgm:pt>
    <dgm:pt modelId="{1CFFE87D-C6D4-4A2D-ABB8-58E92E26C474}" type="pres">
      <dgm:prSet presAssocID="{86048833-B505-4A6A-B472-57838FBAEB7E}" presName="dummy5a" presStyleCnt="0"/>
      <dgm:spPr/>
    </dgm:pt>
    <dgm:pt modelId="{DA8C3B3B-4911-449B-A0B1-F29DB841D516}" type="pres">
      <dgm:prSet presAssocID="{86048833-B505-4A6A-B472-57838FBAEB7E}" presName="dummy5b" presStyleCnt="0"/>
      <dgm:spPr/>
    </dgm:pt>
    <dgm:pt modelId="{DA39B8B1-FFFE-4BCD-8447-49245B924725}" type="pres">
      <dgm:prSet presAssocID="{86048833-B505-4A6A-B472-57838FBAEB7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D1D46-06B0-47FC-B141-E06DCBFC786A}" type="pres">
      <dgm:prSet presAssocID="{E538871C-71EE-446C-8D54-20B146F7F278}" presName="arrowWedge1" presStyleLbl="fgSibTrans2D1" presStyleIdx="0" presStyleCnt="5"/>
      <dgm:spPr/>
    </dgm:pt>
    <dgm:pt modelId="{4094BB0C-F564-457B-A58F-760216EE8D53}" type="pres">
      <dgm:prSet presAssocID="{D65BB638-1D34-4A08-B577-567AF1023D1B}" presName="arrowWedge2" presStyleLbl="fgSibTrans2D1" presStyleIdx="1" presStyleCnt="5"/>
      <dgm:spPr/>
    </dgm:pt>
    <dgm:pt modelId="{2B4972C9-F36B-4E1D-AE4B-F6E49A359C58}" type="pres">
      <dgm:prSet presAssocID="{F89300F4-C2A6-4792-870E-F9FD97B902E5}" presName="arrowWedge3" presStyleLbl="fgSibTrans2D1" presStyleIdx="2" presStyleCnt="5"/>
      <dgm:spPr/>
    </dgm:pt>
    <dgm:pt modelId="{448FFB36-FD58-4B57-B05F-8805614748BB}" type="pres">
      <dgm:prSet presAssocID="{D63DD2D6-CD8A-4FAE-A40B-23078890F8CE}" presName="arrowWedge4" presStyleLbl="fgSibTrans2D1" presStyleIdx="3" presStyleCnt="5"/>
      <dgm:spPr/>
    </dgm:pt>
    <dgm:pt modelId="{42048D56-9DDD-4905-8CA3-1DB3532FD14D}" type="pres">
      <dgm:prSet presAssocID="{2023C022-761C-4207-A353-97A7653DFEAA}" presName="arrowWedge5" presStyleLbl="fgSibTrans2D1" presStyleIdx="4" presStyleCnt="5"/>
      <dgm:spPr/>
    </dgm:pt>
  </dgm:ptLst>
  <dgm:cxnLst>
    <dgm:cxn modelId="{56759687-8757-4FCB-8892-1B8225C0F3DB}" type="presOf" srcId="{C19BE0FD-118B-41FF-B59A-36EA42AA410A}" destId="{DA39B8B1-FFFE-4BCD-8447-49245B924725}" srcOrd="1" destOrd="0" presId="urn:microsoft.com/office/officeart/2005/8/layout/cycle8"/>
    <dgm:cxn modelId="{004C9FE7-3716-46ED-8161-F15F7C3FBB0C}" srcId="{86048833-B505-4A6A-B472-57838FBAEB7E}" destId="{78315F5E-63DA-4762-8D9B-8F50B9E8AB0F}" srcOrd="1" destOrd="0" parTransId="{0312E434-47CA-4750-A3DF-5DDBD14353AE}" sibTransId="{D65BB638-1D34-4A08-B577-567AF1023D1B}"/>
    <dgm:cxn modelId="{E9C721C5-5FB5-4A26-A6B0-A932A68D0116}" type="presOf" srcId="{DE22CAE4-D920-4622-AD8C-CE5C46392EA7}" destId="{4F5852CD-181B-4DC0-93A2-3BE0F5718D98}" srcOrd="1" destOrd="0" presId="urn:microsoft.com/office/officeart/2005/8/layout/cycle8"/>
    <dgm:cxn modelId="{A72CC714-8A49-4CDF-B5BC-8E5B2806C280}" type="presOf" srcId="{C19BE0FD-118B-41FF-B59A-36EA42AA410A}" destId="{BD655BB7-0A4A-4DFC-BE36-F18E396E12F4}" srcOrd="0" destOrd="0" presId="urn:microsoft.com/office/officeart/2005/8/layout/cycle8"/>
    <dgm:cxn modelId="{8D87DB86-F88B-440B-AA11-5697B68BBAAC}" type="presOf" srcId="{78315F5E-63DA-4762-8D9B-8F50B9E8AB0F}" destId="{53A0B85F-B0D9-4D43-B5AF-D969A0F91679}" srcOrd="0" destOrd="0" presId="urn:microsoft.com/office/officeart/2005/8/layout/cycle8"/>
    <dgm:cxn modelId="{9E1F2976-60F0-42D6-9CBA-00FE7E017BBB}" type="presOf" srcId="{49E6D0BB-FD31-4EAF-A6B8-695AE175C0DC}" destId="{3794A654-D833-4DD0-B28A-72FC65D7EA58}" srcOrd="0" destOrd="0" presId="urn:microsoft.com/office/officeart/2005/8/layout/cycle8"/>
    <dgm:cxn modelId="{923A91D2-DABB-437E-B1CE-F99EC5B5CDBA}" srcId="{86048833-B505-4A6A-B472-57838FBAEB7E}" destId="{A7F0F64C-FC05-4C63-A27E-FB39EDEA2EF9}" srcOrd="3" destOrd="0" parTransId="{826876DE-00E1-4665-89B4-4CE085ECA0E6}" sibTransId="{D63DD2D6-CD8A-4FAE-A40B-23078890F8CE}"/>
    <dgm:cxn modelId="{D02635AD-9E12-42E8-9937-19502261CF19}" srcId="{86048833-B505-4A6A-B472-57838FBAEB7E}" destId="{C19BE0FD-118B-41FF-B59A-36EA42AA410A}" srcOrd="4" destOrd="0" parTransId="{2A332295-B0CD-4514-AB49-060CB8C08753}" sibTransId="{2023C022-761C-4207-A353-97A7653DFEAA}"/>
    <dgm:cxn modelId="{D51F1B3F-6159-43B6-8CB3-251D793F6221}" type="presOf" srcId="{49E6D0BB-FD31-4EAF-A6B8-695AE175C0DC}" destId="{BE55C81D-3B26-4575-9697-ED042D50A7E5}" srcOrd="1" destOrd="0" presId="urn:microsoft.com/office/officeart/2005/8/layout/cycle8"/>
    <dgm:cxn modelId="{91EE4EA9-DAF6-4576-9BA2-4CBDBE8503EE}" type="presOf" srcId="{A7F0F64C-FC05-4C63-A27E-FB39EDEA2EF9}" destId="{C925D029-8BFF-45E6-9726-39470C0B4D44}" srcOrd="1" destOrd="0" presId="urn:microsoft.com/office/officeart/2005/8/layout/cycle8"/>
    <dgm:cxn modelId="{FBC79B7C-C1B3-4353-A24D-9EB5A93D0B60}" srcId="{86048833-B505-4A6A-B472-57838FBAEB7E}" destId="{49E6D0BB-FD31-4EAF-A6B8-695AE175C0DC}" srcOrd="2" destOrd="0" parTransId="{A213728F-1D7A-4215-BEE7-9A1ABD880A71}" sibTransId="{F89300F4-C2A6-4792-870E-F9FD97B902E5}"/>
    <dgm:cxn modelId="{6FDDF1CE-11FF-4543-8C2A-C02A4F6639B1}" srcId="{86048833-B505-4A6A-B472-57838FBAEB7E}" destId="{DE22CAE4-D920-4622-AD8C-CE5C46392EA7}" srcOrd="0" destOrd="0" parTransId="{88D35EF2-9823-4310-B83A-49E685A9F4BE}" sibTransId="{E538871C-71EE-446C-8D54-20B146F7F278}"/>
    <dgm:cxn modelId="{73913BE0-0FBD-4DD2-B994-910B2E1B17B1}" type="presOf" srcId="{78315F5E-63DA-4762-8D9B-8F50B9E8AB0F}" destId="{498CF961-935B-4951-BFBB-ACF16FD06D31}" srcOrd="1" destOrd="0" presId="urn:microsoft.com/office/officeart/2005/8/layout/cycle8"/>
    <dgm:cxn modelId="{13FA1555-CA03-48A3-8C03-4B997CE2718C}" type="presOf" srcId="{A7F0F64C-FC05-4C63-A27E-FB39EDEA2EF9}" destId="{AE73D72D-345B-479D-BF91-CDA02CB54440}" srcOrd="0" destOrd="0" presId="urn:microsoft.com/office/officeart/2005/8/layout/cycle8"/>
    <dgm:cxn modelId="{4CCAEADD-CCE5-46C2-A793-085A25105B66}" type="presOf" srcId="{DE22CAE4-D920-4622-AD8C-CE5C46392EA7}" destId="{0489BDD8-9858-4465-AD8B-211045409958}" srcOrd="0" destOrd="0" presId="urn:microsoft.com/office/officeart/2005/8/layout/cycle8"/>
    <dgm:cxn modelId="{0775B373-6E00-47EF-95CA-AEC8C610AE86}" type="presOf" srcId="{86048833-B505-4A6A-B472-57838FBAEB7E}" destId="{5104F285-4B2A-442B-8BB9-A1E64C2551BE}" srcOrd="0" destOrd="0" presId="urn:microsoft.com/office/officeart/2005/8/layout/cycle8"/>
    <dgm:cxn modelId="{3D07D38C-151A-45F2-A1B0-E82AA8B1E328}" type="presParOf" srcId="{5104F285-4B2A-442B-8BB9-A1E64C2551BE}" destId="{0489BDD8-9858-4465-AD8B-211045409958}" srcOrd="0" destOrd="0" presId="urn:microsoft.com/office/officeart/2005/8/layout/cycle8"/>
    <dgm:cxn modelId="{90B2B116-BC10-46EB-81A6-330C43A51A0F}" type="presParOf" srcId="{5104F285-4B2A-442B-8BB9-A1E64C2551BE}" destId="{F08B425F-EF11-47B9-ADF5-15B5E697B7BD}" srcOrd="1" destOrd="0" presId="urn:microsoft.com/office/officeart/2005/8/layout/cycle8"/>
    <dgm:cxn modelId="{EADABCA9-429B-45EA-830C-B6AEBE2DC4A9}" type="presParOf" srcId="{5104F285-4B2A-442B-8BB9-A1E64C2551BE}" destId="{D0290F61-111A-4B0B-979B-F8D0B859B41D}" srcOrd="2" destOrd="0" presId="urn:microsoft.com/office/officeart/2005/8/layout/cycle8"/>
    <dgm:cxn modelId="{2A184270-3B54-4772-89D3-74BC46161212}" type="presParOf" srcId="{5104F285-4B2A-442B-8BB9-A1E64C2551BE}" destId="{4F5852CD-181B-4DC0-93A2-3BE0F5718D98}" srcOrd="3" destOrd="0" presId="urn:microsoft.com/office/officeart/2005/8/layout/cycle8"/>
    <dgm:cxn modelId="{1772C0F8-C349-4F84-9F20-0ED2561F4820}" type="presParOf" srcId="{5104F285-4B2A-442B-8BB9-A1E64C2551BE}" destId="{53A0B85F-B0D9-4D43-B5AF-D969A0F91679}" srcOrd="4" destOrd="0" presId="urn:microsoft.com/office/officeart/2005/8/layout/cycle8"/>
    <dgm:cxn modelId="{F44AF029-15C3-45FE-B411-CD99C623B479}" type="presParOf" srcId="{5104F285-4B2A-442B-8BB9-A1E64C2551BE}" destId="{73C677F1-ACED-49FD-AC8B-2201C26B61DE}" srcOrd="5" destOrd="0" presId="urn:microsoft.com/office/officeart/2005/8/layout/cycle8"/>
    <dgm:cxn modelId="{30EAF686-3801-4A2F-BD8D-FCD0811521D4}" type="presParOf" srcId="{5104F285-4B2A-442B-8BB9-A1E64C2551BE}" destId="{B578B5DB-5834-4107-933D-5CE43D81C159}" srcOrd="6" destOrd="0" presId="urn:microsoft.com/office/officeart/2005/8/layout/cycle8"/>
    <dgm:cxn modelId="{C2B53150-CEB7-4E0F-8B54-9A2D0589A574}" type="presParOf" srcId="{5104F285-4B2A-442B-8BB9-A1E64C2551BE}" destId="{498CF961-935B-4951-BFBB-ACF16FD06D31}" srcOrd="7" destOrd="0" presId="urn:microsoft.com/office/officeart/2005/8/layout/cycle8"/>
    <dgm:cxn modelId="{5EA045BB-B4D8-4F59-A2E9-B825DD7D69C8}" type="presParOf" srcId="{5104F285-4B2A-442B-8BB9-A1E64C2551BE}" destId="{3794A654-D833-4DD0-B28A-72FC65D7EA58}" srcOrd="8" destOrd="0" presId="urn:microsoft.com/office/officeart/2005/8/layout/cycle8"/>
    <dgm:cxn modelId="{E82AAC9E-FBF7-4750-8699-AA766EB82170}" type="presParOf" srcId="{5104F285-4B2A-442B-8BB9-A1E64C2551BE}" destId="{D19236EE-466C-4A76-A1FD-7D0C513DAE2A}" srcOrd="9" destOrd="0" presId="urn:microsoft.com/office/officeart/2005/8/layout/cycle8"/>
    <dgm:cxn modelId="{F78F231C-4340-4765-B04B-9F118EA9FCBF}" type="presParOf" srcId="{5104F285-4B2A-442B-8BB9-A1E64C2551BE}" destId="{B72D6935-EB99-4038-AAC6-9DB82DD6EE9E}" srcOrd="10" destOrd="0" presId="urn:microsoft.com/office/officeart/2005/8/layout/cycle8"/>
    <dgm:cxn modelId="{75F6B5EA-6D4F-45B2-AFC7-A68956CA9448}" type="presParOf" srcId="{5104F285-4B2A-442B-8BB9-A1E64C2551BE}" destId="{BE55C81D-3B26-4575-9697-ED042D50A7E5}" srcOrd="11" destOrd="0" presId="urn:microsoft.com/office/officeart/2005/8/layout/cycle8"/>
    <dgm:cxn modelId="{C269A0C3-956A-4F32-929C-1660A7EE41E6}" type="presParOf" srcId="{5104F285-4B2A-442B-8BB9-A1E64C2551BE}" destId="{AE73D72D-345B-479D-BF91-CDA02CB54440}" srcOrd="12" destOrd="0" presId="urn:microsoft.com/office/officeart/2005/8/layout/cycle8"/>
    <dgm:cxn modelId="{C89CD5B5-F6A6-4579-B121-87F9CA58EE0F}" type="presParOf" srcId="{5104F285-4B2A-442B-8BB9-A1E64C2551BE}" destId="{B2CFC62E-7775-4532-936F-53DE4C119CCD}" srcOrd="13" destOrd="0" presId="urn:microsoft.com/office/officeart/2005/8/layout/cycle8"/>
    <dgm:cxn modelId="{5D353A6E-E422-4ACE-8829-11DF92AE47C1}" type="presParOf" srcId="{5104F285-4B2A-442B-8BB9-A1E64C2551BE}" destId="{FB6247A3-21E7-4D45-8111-EC46C966BDE6}" srcOrd="14" destOrd="0" presId="urn:microsoft.com/office/officeart/2005/8/layout/cycle8"/>
    <dgm:cxn modelId="{88085053-1820-4C79-9DB3-E732FCC8CAC6}" type="presParOf" srcId="{5104F285-4B2A-442B-8BB9-A1E64C2551BE}" destId="{C925D029-8BFF-45E6-9726-39470C0B4D44}" srcOrd="15" destOrd="0" presId="urn:microsoft.com/office/officeart/2005/8/layout/cycle8"/>
    <dgm:cxn modelId="{BBAC68A2-5226-4A6E-9E1D-F5AACCF3E169}" type="presParOf" srcId="{5104F285-4B2A-442B-8BB9-A1E64C2551BE}" destId="{BD655BB7-0A4A-4DFC-BE36-F18E396E12F4}" srcOrd="16" destOrd="0" presId="urn:microsoft.com/office/officeart/2005/8/layout/cycle8"/>
    <dgm:cxn modelId="{6AC634D1-D762-4360-81ED-E4A112FD9F04}" type="presParOf" srcId="{5104F285-4B2A-442B-8BB9-A1E64C2551BE}" destId="{1CFFE87D-C6D4-4A2D-ABB8-58E92E26C474}" srcOrd="17" destOrd="0" presId="urn:microsoft.com/office/officeart/2005/8/layout/cycle8"/>
    <dgm:cxn modelId="{806E4212-9D96-45A4-A6EB-FAD5767AD9FF}" type="presParOf" srcId="{5104F285-4B2A-442B-8BB9-A1E64C2551BE}" destId="{DA8C3B3B-4911-449B-A0B1-F29DB841D516}" srcOrd="18" destOrd="0" presId="urn:microsoft.com/office/officeart/2005/8/layout/cycle8"/>
    <dgm:cxn modelId="{2BDA4ED1-3BC9-4EF6-A3BF-7F63196A0126}" type="presParOf" srcId="{5104F285-4B2A-442B-8BB9-A1E64C2551BE}" destId="{DA39B8B1-FFFE-4BCD-8447-49245B924725}" srcOrd="19" destOrd="0" presId="urn:microsoft.com/office/officeart/2005/8/layout/cycle8"/>
    <dgm:cxn modelId="{E3169CA1-A68A-4359-9275-378C5D441DBA}" type="presParOf" srcId="{5104F285-4B2A-442B-8BB9-A1E64C2551BE}" destId="{289D1D46-06B0-47FC-B141-E06DCBFC786A}" srcOrd="20" destOrd="0" presId="urn:microsoft.com/office/officeart/2005/8/layout/cycle8"/>
    <dgm:cxn modelId="{6C709C06-CB9C-40C4-BFF7-7BF5ED44F148}" type="presParOf" srcId="{5104F285-4B2A-442B-8BB9-A1E64C2551BE}" destId="{4094BB0C-F564-457B-A58F-760216EE8D53}" srcOrd="21" destOrd="0" presId="urn:microsoft.com/office/officeart/2005/8/layout/cycle8"/>
    <dgm:cxn modelId="{FF4ADCC9-F60F-44E5-9588-90169DD29ED3}" type="presParOf" srcId="{5104F285-4B2A-442B-8BB9-A1E64C2551BE}" destId="{2B4972C9-F36B-4E1D-AE4B-F6E49A359C58}" srcOrd="22" destOrd="0" presId="urn:microsoft.com/office/officeart/2005/8/layout/cycle8"/>
    <dgm:cxn modelId="{CD7B24B3-3BAA-4268-AFE2-6F6A1E10A623}" type="presParOf" srcId="{5104F285-4B2A-442B-8BB9-A1E64C2551BE}" destId="{448FFB36-FD58-4B57-B05F-8805614748BB}" srcOrd="23" destOrd="0" presId="urn:microsoft.com/office/officeart/2005/8/layout/cycle8"/>
    <dgm:cxn modelId="{DD696DB2-151F-4552-BDEC-2F591092F50D}" type="presParOf" srcId="{5104F285-4B2A-442B-8BB9-A1E64C2551BE}" destId="{42048D56-9DDD-4905-8CA3-1DB3532FD14D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048833-B505-4A6A-B472-57838FBAEB7E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DE22CAE4-D920-4622-AD8C-CE5C46392EA7}">
      <dgm:prSet phldrT="[Text]" custT="1"/>
      <dgm:spPr/>
      <dgm:t>
        <a:bodyPr/>
        <a:lstStyle/>
        <a:p>
          <a:r>
            <a:rPr lang="en-US" sz="1100" b="1" dirty="0"/>
            <a:t>Kultúra</a:t>
          </a:r>
        </a:p>
        <a:p>
          <a:r>
            <a:rPr lang="en-US" sz="1100" b="1" dirty="0"/>
            <a:t>(Hodnoty, myšlienky, zásady) </a:t>
          </a:r>
        </a:p>
      </dgm:t>
    </dgm:pt>
    <dgm:pt modelId="{88D35EF2-9823-4310-B83A-49E685A9F4BE}" type="parTrans" cxnId="{6FDDF1CE-11FF-4543-8C2A-C02A4F6639B1}">
      <dgm:prSet/>
      <dgm:spPr/>
      <dgm:t>
        <a:bodyPr/>
        <a:lstStyle/>
        <a:p>
          <a:endParaRPr lang="en-US"/>
        </a:p>
      </dgm:t>
    </dgm:pt>
    <dgm:pt modelId="{E538871C-71EE-446C-8D54-20B146F7F278}" type="sibTrans" cxnId="{6FDDF1CE-11FF-4543-8C2A-C02A4F6639B1}">
      <dgm:prSet/>
      <dgm:spPr/>
      <dgm:t>
        <a:bodyPr/>
        <a:lstStyle/>
        <a:p>
          <a:endParaRPr lang="en-US"/>
        </a:p>
      </dgm:t>
    </dgm:pt>
    <dgm:pt modelId="{C19BE0FD-118B-41FF-B59A-36EA42AA410A}">
      <dgm:prSet custT="1"/>
      <dgm:spPr/>
      <dgm:t>
        <a:bodyPr/>
        <a:lstStyle/>
        <a:p>
          <a:r>
            <a:rPr lang="en-US" sz="1100" b="1" dirty="0"/>
            <a:t>Materiál</a:t>
          </a:r>
        </a:p>
        <a:p>
          <a:r>
            <a:rPr lang="en-US" sz="1100" b="1" dirty="0"/>
            <a:t>(Zdroje)</a:t>
          </a:r>
        </a:p>
      </dgm:t>
    </dgm:pt>
    <dgm:pt modelId="{2A332295-B0CD-4514-AB49-060CB8C08753}" type="parTrans" cxnId="{D02635AD-9E12-42E8-9937-19502261CF19}">
      <dgm:prSet/>
      <dgm:spPr/>
      <dgm:t>
        <a:bodyPr/>
        <a:lstStyle/>
        <a:p>
          <a:endParaRPr lang="en-US"/>
        </a:p>
      </dgm:t>
    </dgm:pt>
    <dgm:pt modelId="{2023C022-761C-4207-A353-97A7653DFEAA}" type="sibTrans" cxnId="{D02635AD-9E12-42E8-9937-19502261CF19}">
      <dgm:prSet/>
      <dgm:spPr/>
      <dgm:t>
        <a:bodyPr/>
        <a:lstStyle/>
        <a:p>
          <a:endParaRPr lang="en-US"/>
        </a:p>
      </dgm:t>
    </dgm:pt>
    <dgm:pt modelId="{A7F0F64C-FC05-4C63-A27E-FB39EDEA2EF9}">
      <dgm:prSet custT="1"/>
      <dgm:spPr/>
      <dgm:t>
        <a:bodyPr/>
        <a:lstStyle/>
        <a:p>
          <a:r>
            <a:rPr lang="en-US" sz="1100" b="1" dirty="0"/>
            <a:t>Sociálne potreby (status, rola, moc)</a:t>
          </a:r>
        </a:p>
      </dgm:t>
    </dgm:pt>
    <dgm:pt modelId="{826876DE-00E1-4665-89B4-4CE085ECA0E6}" type="parTrans" cxnId="{923A91D2-DABB-437E-B1CE-F99EC5B5CDBA}">
      <dgm:prSet/>
      <dgm:spPr/>
      <dgm:t>
        <a:bodyPr/>
        <a:lstStyle/>
        <a:p>
          <a:endParaRPr lang="en-US"/>
        </a:p>
      </dgm:t>
    </dgm:pt>
    <dgm:pt modelId="{D63DD2D6-CD8A-4FAE-A40B-23078890F8CE}" type="sibTrans" cxnId="{923A91D2-DABB-437E-B1CE-F99EC5B5CDBA}">
      <dgm:prSet/>
      <dgm:spPr/>
      <dgm:t>
        <a:bodyPr/>
        <a:lstStyle/>
        <a:p>
          <a:endParaRPr lang="en-US"/>
        </a:p>
      </dgm:t>
    </dgm:pt>
    <dgm:pt modelId="{5104F285-4B2A-442B-8BB9-A1E64C2551BE}" type="pres">
      <dgm:prSet presAssocID="{86048833-B505-4A6A-B472-57838FBAEB7E}" presName="compositeShape" presStyleCnt="0">
        <dgm:presLayoutVars>
          <dgm:chMax val="7"/>
          <dgm:dir/>
          <dgm:resizeHandles val="exact"/>
        </dgm:presLayoutVars>
      </dgm:prSet>
      <dgm:spPr/>
    </dgm:pt>
    <dgm:pt modelId="{0489BDD8-9858-4465-AD8B-211045409958}" type="pres">
      <dgm:prSet presAssocID="{86048833-B505-4A6A-B472-57838FBAEB7E}" presName="wedge1" presStyleLbl="node1" presStyleIdx="0" presStyleCnt="3"/>
      <dgm:spPr/>
      <dgm:t>
        <a:bodyPr/>
        <a:lstStyle/>
        <a:p>
          <a:endParaRPr lang="el-GR"/>
        </a:p>
      </dgm:t>
    </dgm:pt>
    <dgm:pt modelId="{F08B425F-EF11-47B9-ADF5-15B5E697B7BD}" type="pres">
      <dgm:prSet presAssocID="{86048833-B505-4A6A-B472-57838FBAEB7E}" presName="dummy1a" presStyleCnt="0"/>
      <dgm:spPr/>
    </dgm:pt>
    <dgm:pt modelId="{D0290F61-111A-4B0B-979B-F8D0B859B41D}" type="pres">
      <dgm:prSet presAssocID="{86048833-B505-4A6A-B472-57838FBAEB7E}" presName="dummy1b" presStyleCnt="0"/>
      <dgm:spPr/>
    </dgm:pt>
    <dgm:pt modelId="{4F5852CD-181B-4DC0-93A2-3BE0F5718D98}" type="pres">
      <dgm:prSet presAssocID="{86048833-B505-4A6A-B472-57838FBAEB7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A0B85F-B0D9-4D43-B5AF-D969A0F91679}" type="pres">
      <dgm:prSet presAssocID="{86048833-B505-4A6A-B472-57838FBAEB7E}" presName="wedge2" presStyleLbl="node1" presStyleIdx="1" presStyleCnt="3"/>
      <dgm:spPr/>
      <dgm:t>
        <a:bodyPr/>
        <a:lstStyle/>
        <a:p>
          <a:endParaRPr lang="el-GR"/>
        </a:p>
      </dgm:t>
    </dgm:pt>
    <dgm:pt modelId="{73C677F1-ACED-49FD-AC8B-2201C26B61DE}" type="pres">
      <dgm:prSet presAssocID="{86048833-B505-4A6A-B472-57838FBAEB7E}" presName="dummy2a" presStyleCnt="0"/>
      <dgm:spPr/>
    </dgm:pt>
    <dgm:pt modelId="{B578B5DB-5834-4107-933D-5CE43D81C159}" type="pres">
      <dgm:prSet presAssocID="{86048833-B505-4A6A-B472-57838FBAEB7E}" presName="dummy2b" presStyleCnt="0"/>
      <dgm:spPr/>
    </dgm:pt>
    <dgm:pt modelId="{498CF961-935B-4951-BFBB-ACF16FD06D31}" type="pres">
      <dgm:prSet presAssocID="{86048833-B505-4A6A-B472-57838FBAEB7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94A654-D833-4DD0-B28A-72FC65D7EA58}" type="pres">
      <dgm:prSet presAssocID="{86048833-B505-4A6A-B472-57838FBAEB7E}" presName="wedge3" presStyleLbl="node1" presStyleIdx="2" presStyleCnt="3"/>
      <dgm:spPr/>
      <dgm:t>
        <a:bodyPr/>
        <a:lstStyle/>
        <a:p>
          <a:endParaRPr lang="el-GR"/>
        </a:p>
      </dgm:t>
    </dgm:pt>
    <dgm:pt modelId="{D19236EE-466C-4A76-A1FD-7D0C513DAE2A}" type="pres">
      <dgm:prSet presAssocID="{86048833-B505-4A6A-B472-57838FBAEB7E}" presName="dummy3a" presStyleCnt="0"/>
      <dgm:spPr/>
    </dgm:pt>
    <dgm:pt modelId="{B72D6935-EB99-4038-AAC6-9DB82DD6EE9E}" type="pres">
      <dgm:prSet presAssocID="{86048833-B505-4A6A-B472-57838FBAEB7E}" presName="dummy3b" presStyleCnt="0"/>
      <dgm:spPr/>
    </dgm:pt>
    <dgm:pt modelId="{BE55C81D-3B26-4575-9697-ED042D50A7E5}" type="pres">
      <dgm:prSet presAssocID="{86048833-B505-4A6A-B472-57838FBAEB7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D1D46-06B0-47FC-B141-E06DCBFC786A}" type="pres">
      <dgm:prSet presAssocID="{E538871C-71EE-446C-8D54-20B146F7F278}" presName="arrowWedge1" presStyleLbl="fgSibTrans2D1" presStyleIdx="0" presStyleCnt="3"/>
      <dgm:spPr/>
    </dgm:pt>
    <dgm:pt modelId="{FCF78DBF-9157-4F3F-888E-4A72069B4D45}" type="pres">
      <dgm:prSet presAssocID="{D63DD2D6-CD8A-4FAE-A40B-23078890F8CE}" presName="arrowWedge2" presStyleLbl="fgSibTrans2D1" presStyleIdx="1" presStyleCnt="3"/>
      <dgm:spPr/>
    </dgm:pt>
    <dgm:pt modelId="{111F76D2-4D2A-4F25-BA8F-23E33E0D4707}" type="pres">
      <dgm:prSet presAssocID="{2023C022-761C-4207-A353-97A7653DFEAA}" presName="arrowWedge3" presStyleLbl="fgSibTrans2D1" presStyleIdx="2" presStyleCnt="3"/>
      <dgm:spPr/>
    </dgm:pt>
  </dgm:ptLst>
  <dgm:cxnLst>
    <dgm:cxn modelId="{0775B373-6E00-47EF-95CA-AEC8C610AE86}" type="presOf" srcId="{86048833-B505-4A6A-B472-57838FBAEB7E}" destId="{5104F285-4B2A-442B-8BB9-A1E64C2551BE}" srcOrd="0" destOrd="0" presId="urn:microsoft.com/office/officeart/2005/8/layout/cycle8"/>
    <dgm:cxn modelId="{D02635AD-9E12-42E8-9937-19502261CF19}" srcId="{86048833-B505-4A6A-B472-57838FBAEB7E}" destId="{C19BE0FD-118B-41FF-B59A-36EA42AA410A}" srcOrd="2" destOrd="0" parTransId="{2A332295-B0CD-4514-AB49-060CB8C08753}" sibTransId="{2023C022-761C-4207-A353-97A7653DFEAA}"/>
    <dgm:cxn modelId="{E9C721C5-5FB5-4A26-A6B0-A932A68D0116}" type="presOf" srcId="{DE22CAE4-D920-4622-AD8C-CE5C46392EA7}" destId="{4F5852CD-181B-4DC0-93A2-3BE0F5718D98}" srcOrd="1" destOrd="0" presId="urn:microsoft.com/office/officeart/2005/8/layout/cycle8"/>
    <dgm:cxn modelId="{5F33B363-408A-4278-872B-7F872369EE2E}" type="presOf" srcId="{A7F0F64C-FC05-4C63-A27E-FB39EDEA2EF9}" destId="{53A0B85F-B0D9-4D43-B5AF-D969A0F91679}" srcOrd="0" destOrd="0" presId="urn:microsoft.com/office/officeart/2005/8/layout/cycle8"/>
    <dgm:cxn modelId="{4CCAEADD-CCE5-46C2-A793-085A25105B66}" type="presOf" srcId="{DE22CAE4-D920-4622-AD8C-CE5C46392EA7}" destId="{0489BDD8-9858-4465-AD8B-211045409958}" srcOrd="0" destOrd="0" presId="urn:microsoft.com/office/officeart/2005/8/layout/cycle8"/>
    <dgm:cxn modelId="{923A91D2-DABB-437E-B1CE-F99EC5B5CDBA}" srcId="{86048833-B505-4A6A-B472-57838FBAEB7E}" destId="{A7F0F64C-FC05-4C63-A27E-FB39EDEA2EF9}" srcOrd="1" destOrd="0" parTransId="{826876DE-00E1-4665-89B4-4CE085ECA0E6}" sibTransId="{D63DD2D6-CD8A-4FAE-A40B-23078890F8CE}"/>
    <dgm:cxn modelId="{F3B84630-539B-4CB6-AEF5-2469599FB4A0}" type="presOf" srcId="{C19BE0FD-118B-41FF-B59A-36EA42AA410A}" destId="{3794A654-D833-4DD0-B28A-72FC65D7EA58}" srcOrd="0" destOrd="0" presId="urn:microsoft.com/office/officeart/2005/8/layout/cycle8"/>
    <dgm:cxn modelId="{25985E4E-51C5-4F29-AD82-E3F24CE63BE2}" type="presOf" srcId="{A7F0F64C-FC05-4C63-A27E-FB39EDEA2EF9}" destId="{498CF961-935B-4951-BFBB-ACF16FD06D31}" srcOrd="1" destOrd="0" presId="urn:microsoft.com/office/officeart/2005/8/layout/cycle8"/>
    <dgm:cxn modelId="{6FDDF1CE-11FF-4543-8C2A-C02A4F6639B1}" srcId="{86048833-B505-4A6A-B472-57838FBAEB7E}" destId="{DE22CAE4-D920-4622-AD8C-CE5C46392EA7}" srcOrd="0" destOrd="0" parTransId="{88D35EF2-9823-4310-B83A-49E685A9F4BE}" sibTransId="{E538871C-71EE-446C-8D54-20B146F7F278}"/>
    <dgm:cxn modelId="{8AE9A538-999E-49EA-9A90-A5F74A1AC2BF}" type="presOf" srcId="{C19BE0FD-118B-41FF-B59A-36EA42AA410A}" destId="{BE55C81D-3B26-4575-9697-ED042D50A7E5}" srcOrd="1" destOrd="0" presId="urn:microsoft.com/office/officeart/2005/8/layout/cycle8"/>
    <dgm:cxn modelId="{3D07D38C-151A-45F2-A1B0-E82AA8B1E328}" type="presParOf" srcId="{5104F285-4B2A-442B-8BB9-A1E64C2551BE}" destId="{0489BDD8-9858-4465-AD8B-211045409958}" srcOrd="0" destOrd="0" presId="urn:microsoft.com/office/officeart/2005/8/layout/cycle8"/>
    <dgm:cxn modelId="{90B2B116-BC10-46EB-81A6-330C43A51A0F}" type="presParOf" srcId="{5104F285-4B2A-442B-8BB9-A1E64C2551BE}" destId="{F08B425F-EF11-47B9-ADF5-15B5E697B7BD}" srcOrd="1" destOrd="0" presId="urn:microsoft.com/office/officeart/2005/8/layout/cycle8"/>
    <dgm:cxn modelId="{EADABCA9-429B-45EA-830C-B6AEBE2DC4A9}" type="presParOf" srcId="{5104F285-4B2A-442B-8BB9-A1E64C2551BE}" destId="{D0290F61-111A-4B0B-979B-F8D0B859B41D}" srcOrd="2" destOrd="0" presId="urn:microsoft.com/office/officeart/2005/8/layout/cycle8"/>
    <dgm:cxn modelId="{2A184270-3B54-4772-89D3-74BC46161212}" type="presParOf" srcId="{5104F285-4B2A-442B-8BB9-A1E64C2551BE}" destId="{4F5852CD-181B-4DC0-93A2-3BE0F5718D98}" srcOrd="3" destOrd="0" presId="urn:microsoft.com/office/officeart/2005/8/layout/cycle8"/>
    <dgm:cxn modelId="{1772C0F8-C349-4F84-9F20-0ED2561F4820}" type="presParOf" srcId="{5104F285-4B2A-442B-8BB9-A1E64C2551BE}" destId="{53A0B85F-B0D9-4D43-B5AF-D969A0F91679}" srcOrd="4" destOrd="0" presId="urn:microsoft.com/office/officeart/2005/8/layout/cycle8"/>
    <dgm:cxn modelId="{F44AF029-15C3-45FE-B411-CD99C623B479}" type="presParOf" srcId="{5104F285-4B2A-442B-8BB9-A1E64C2551BE}" destId="{73C677F1-ACED-49FD-AC8B-2201C26B61DE}" srcOrd="5" destOrd="0" presId="urn:microsoft.com/office/officeart/2005/8/layout/cycle8"/>
    <dgm:cxn modelId="{30EAF686-3801-4A2F-BD8D-FCD0811521D4}" type="presParOf" srcId="{5104F285-4B2A-442B-8BB9-A1E64C2551BE}" destId="{B578B5DB-5834-4107-933D-5CE43D81C159}" srcOrd="6" destOrd="0" presId="urn:microsoft.com/office/officeart/2005/8/layout/cycle8"/>
    <dgm:cxn modelId="{C2B53150-CEB7-4E0F-8B54-9A2D0589A574}" type="presParOf" srcId="{5104F285-4B2A-442B-8BB9-A1E64C2551BE}" destId="{498CF961-935B-4951-BFBB-ACF16FD06D31}" srcOrd="7" destOrd="0" presId="urn:microsoft.com/office/officeart/2005/8/layout/cycle8"/>
    <dgm:cxn modelId="{5EA045BB-B4D8-4F59-A2E9-B825DD7D69C8}" type="presParOf" srcId="{5104F285-4B2A-442B-8BB9-A1E64C2551BE}" destId="{3794A654-D833-4DD0-B28A-72FC65D7EA58}" srcOrd="8" destOrd="0" presId="urn:microsoft.com/office/officeart/2005/8/layout/cycle8"/>
    <dgm:cxn modelId="{E82AAC9E-FBF7-4750-8699-AA766EB82170}" type="presParOf" srcId="{5104F285-4B2A-442B-8BB9-A1E64C2551BE}" destId="{D19236EE-466C-4A76-A1FD-7D0C513DAE2A}" srcOrd="9" destOrd="0" presId="urn:microsoft.com/office/officeart/2005/8/layout/cycle8"/>
    <dgm:cxn modelId="{F78F231C-4340-4765-B04B-9F118EA9FCBF}" type="presParOf" srcId="{5104F285-4B2A-442B-8BB9-A1E64C2551BE}" destId="{B72D6935-EB99-4038-AAC6-9DB82DD6EE9E}" srcOrd="10" destOrd="0" presId="urn:microsoft.com/office/officeart/2005/8/layout/cycle8"/>
    <dgm:cxn modelId="{75F6B5EA-6D4F-45B2-AFC7-A68956CA9448}" type="presParOf" srcId="{5104F285-4B2A-442B-8BB9-A1E64C2551BE}" destId="{BE55C81D-3B26-4575-9697-ED042D50A7E5}" srcOrd="11" destOrd="0" presId="urn:microsoft.com/office/officeart/2005/8/layout/cycle8"/>
    <dgm:cxn modelId="{E3169CA1-A68A-4359-9275-378C5D441DBA}" type="presParOf" srcId="{5104F285-4B2A-442B-8BB9-A1E64C2551BE}" destId="{289D1D46-06B0-47FC-B141-E06DCBFC786A}" srcOrd="12" destOrd="0" presId="urn:microsoft.com/office/officeart/2005/8/layout/cycle8"/>
    <dgm:cxn modelId="{B5F8ED86-0FD4-47AE-8284-4DDF5A6E466D}" type="presParOf" srcId="{5104F285-4B2A-442B-8BB9-A1E64C2551BE}" destId="{FCF78DBF-9157-4F3F-888E-4A72069B4D45}" srcOrd="13" destOrd="0" presId="urn:microsoft.com/office/officeart/2005/8/layout/cycle8"/>
    <dgm:cxn modelId="{204716EC-0037-4E85-B7F4-AB5E309F2775}" type="presParOf" srcId="{5104F285-4B2A-442B-8BB9-A1E64C2551BE}" destId="{111F76D2-4D2A-4F25-BA8F-23E33E0D470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048833-B505-4A6A-B472-57838FBAEB7E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DE22CAE4-D920-4622-AD8C-CE5C46392EA7}">
      <dgm:prSet phldrT="[Text]"/>
      <dgm:spPr/>
      <dgm:t>
        <a:bodyPr/>
        <a:lstStyle/>
        <a:p>
          <a:r>
            <a:rPr lang="en-US" b="1" dirty="0"/>
            <a:t>Menšie ozbrojené </a:t>
          </a:r>
        </a:p>
      </dgm:t>
    </dgm:pt>
    <dgm:pt modelId="{88D35EF2-9823-4310-B83A-49E685A9F4BE}" type="parTrans" cxnId="{6FDDF1CE-11FF-4543-8C2A-C02A4F6639B1}">
      <dgm:prSet/>
      <dgm:spPr/>
      <dgm:t>
        <a:bodyPr/>
        <a:lstStyle/>
        <a:p>
          <a:endParaRPr lang="en-US"/>
        </a:p>
      </dgm:t>
    </dgm:pt>
    <dgm:pt modelId="{E538871C-71EE-446C-8D54-20B146F7F278}" type="sibTrans" cxnId="{6FDDF1CE-11FF-4543-8C2A-C02A4F6639B1}">
      <dgm:prSet/>
      <dgm:spPr/>
      <dgm:t>
        <a:bodyPr/>
        <a:lstStyle/>
        <a:p>
          <a:endParaRPr lang="en-US"/>
        </a:p>
      </dgm:t>
    </dgm:pt>
    <dgm:pt modelId="{C19BE0FD-118B-41FF-B59A-36EA42AA410A}">
      <dgm:prSet/>
      <dgm:spPr/>
      <dgm:t>
        <a:bodyPr/>
        <a:lstStyle/>
        <a:p>
          <a:r>
            <a:rPr lang="en-US" b="1" dirty="0"/>
            <a:t>Nenásilné</a:t>
          </a:r>
        </a:p>
      </dgm:t>
    </dgm:pt>
    <dgm:pt modelId="{2A332295-B0CD-4514-AB49-060CB8C08753}" type="parTrans" cxnId="{D02635AD-9E12-42E8-9937-19502261CF19}">
      <dgm:prSet/>
      <dgm:spPr/>
      <dgm:t>
        <a:bodyPr/>
        <a:lstStyle/>
        <a:p>
          <a:endParaRPr lang="en-US"/>
        </a:p>
      </dgm:t>
    </dgm:pt>
    <dgm:pt modelId="{2023C022-761C-4207-A353-97A7653DFEAA}" type="sibTrans" cxnId="{D02635AD-9E12-42E8-9937-19502261CF19}">
      <dgm:prSet/>
      <dgm:spPr/>
      <dgm:t>
        <a:bodyPr/>
        <a:lstStyle/>
        <a:p>
          <a:endParaRPr lang="en-US"/>
        </a:p>
      </dgm:t>
    </dgm:pt>
    <dgm:pt modelId="{A7F0F64C-FC05-4C63-A27E-FB39EDEA2EF9}">
      <dgm:prSet/>
      <dgm:spPr/>
      <dgm:t>
        <a:bodyPr/>
        <a:lstStyle/>
        <a:p>
          <a:r>
            <a:rPr lang="sk-SK" b="1" dirty="0"/>
            <a:t>Veľké</a:t>
          </a:r>
          <a:r>
            <a:rPr lang="en-US" b="1" dirty="0"/>
            <a:t> ozbrojené</a:t>
          </a:r>
        </a:p>
      </dgm:t>
    </dgm:pt>
    <dgm:pt modelId="{826876DE-00E1-4665-89B4-4CE085ECA0E6}" type="parTrans" cxnId="{923A91D2-DABB-437E-B1CE-F99EC5B5CDBA}">
      <dgm:prSet/>
      <dgm:spPr/>
      <dgm:t>
        <a:bodyPr/>
        <a:lstStyle/>
        <a:p>
          <a:endParaRPr lang="en-US"/>
        </a:p>
      </dgm:t>
    </dgm:pt>
    <dgm:pt modelId="{D63DD2D6-CD8A-4FAE-A40B-23078890F8CE}" type="sibTrans" cxnId="{923A91D2-DABB-437E-B1CE-F99EC5B5CDBA}">
      <dgm:prSet/>
      <dgm:spPr/>
      <dgm:t>
        <a:bodyPr/>
        <a:lstStyle/>
        <a:p>
          <a:endParaRPr lang="en-US"/>
        </a:p>
      </dgm:t>
    </dgm:pt>
    <dgm:pt modelId="{D4799FBB-359E-4898-B0CE-E90D73837288}">
      <dgm:prSet/>
      <dgm:spPr/>
      <dgm:t>
        <a:bodyPr/>
        <a:lstStyle/>
        <a:p>
          <a:r>
            <a:rPr lang="en-US" b="1" dirty="0"/>
            <a:t>Vojna</a:t>
          </a:r>
        </a:p>
      </dgm:t>
    </dgm:pt>
    <dgm:pt modelId="{4C28630A-8965-4F70-A2B8-47420C15903A}" type="parTrans" cxnId="{C3E9A2F7-30CD-41FC-ABAE-12E0508B6250}">
      <dgm:prSet/>
      <dgm:spPr/>
      <dgm:t>
        <a:bodyPr/>
        <a:lstStyle/>
        <a:p>
          <a:endParaRPr lang="en-US"/>
        </a:p>
      </dgm:t>
    </dgm:pt>
    <dgm:pt modelId="{E01A8009-6EE4-40D5-B7F7-2C2931CA22FE}" type="sibTrans" cxnId="{C3E9A2F7-30CD-41FC-ABAE-12E0508B6250}">
      <dgm:prSet/>
      <dgm:spPr/>
      <dgm:t>
        <a:bodyPr/>
        <a:lstStyle/>
        <a:p>
          <a:endParaRPr lang="en-US"/>
        </a:p>
      </dgm:t>
    </dgm:pt>
    <dgm:pt modelId="{5104F285-4B2A-442B-8BB9-A1E64C2551BE}" type="pres">
      <dgm:prSet presAssocID="{86048833-B505-4A6A-B472-57838FBAEB7E}" presName="compositeShape" presStyleCnt="0">
        <dgm:presLayoutVars>
          <dgm:chMax val="7"/>
          <dgm:dir/>
          <dgm:resizeHandles val="exact"/>
        </dgm:presLayoutVars>
      </dgm:prSet>
      <dgm:spPr/>
    </dgm:pt>
    <dgm:pt modelId="{0489BDD8-9858-4465-AD8B-211045409958}" type="pres">
      <dgm:prSet presAssocID="{86048833-B505-4A6A-B472-57838FBAEB7E}" presName="wedge1" presStyleLbl="node1" presStyleIdx="0" presStyleCnt="4"/>
      <dgm:spPr/>
      <dgm:t>
        <a:bodyPr/>
        <a:lstStyle/>
        <a:p>
          <a:endParaRPr lang="el-GR"/>
        </a:p>
      </dgm:t>
    </dgm:pt>
    <dgm:pt modelId="{F08B425F-EF11-47B9-ADF5-15B5E697B7BD}" type="pres">
      <dgm:prSet presAssocID="{86048833-B505-4A6A-B472-57838FBAEB7E}" presName="dummy1a" presStyleCnt="0"/>
      <dgm:spPr/>
    </dgm:pt>
    <dgm:pt modelId="{D0290F61-111A-4B0B-979B-F8D0B859B41D}" type="pres">
      <dgm:prSet presAssocID="{86048833-B505-4A6A-B472-57838FBAEB7E}" presName="dummy1b" presStyleCnt="0"/>
      <dgm:spPr/>
    </dgm:pt>
    <dgm:pt modelId="{4F5852CD-181B-4DC0-93A2-3BE0F5718D98}" type="pres">
      <dgm:prSet presAssocID="{86048833-B505-4A6A-B472-57838FBAEB7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A0B85F-B0D9-4D43-B5AF-D969A0F91679}" type="pres">
      <dgm:prSet presAssocID="{86048833-B505-4A6A-B472-57838FBAEB7E}" presName="wedge2" presStyleLbl="node1" presStyleIdx="1" presStyleCnt="4"/>
      <dgm:spPr/>
      <dgm:t>
        <a:bodyPr/>
        <a:lstStyle/>
        <a:p>
          <a:endParaRPr lang="el-GR"/>
        </a:p>
      </dgm:t>
    </dgm:pt>
    <dgm:pt modelId="{73C677F1-ACED-49FD-AC8B-2201C26B61DE}" type="pres">
      <dgm:prSet presAssocID="{86048833-B505-4A6A-B472-57838FBAEB7E}" presName="dummy2a" presStyleCnt="0"/>
      <dgm:spPr/>
    </dgm:pt>
    <dgm:pt modelId="{B578B5DB-5834-4107-933D-5CE43D81C159}" type="pres">
      <dgm:prSet presAssocID="{86048833-B505-4A6A-B472-57838FBAEB7E}" presName="dummy2b" presStyleCnt="0"/>
      <dgm:spPr/>
    </dgm:pt>
    <dgm:pt modelId="{498CF961-935B-4951-BFBB-ACF16FD06D31}" type="pres">
      <dgm:prSet presAssocID="{86048833-B505-4A6A-B472-57838FBAEB7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94A654-D833-4DD0-B28A-72FC65D7EA58}" type="pres">
      <dgm:prSet presAssocID="{86048833-B505-4A6A-B472-57838FBAEB7E}" presName="wedge3" presStyleLbl="node1" presStyleIdx="2" presStyleCnt="4"/>
      <dgm:spPr/>
      <dgm:t>
        <a:bodyPr/>
        <a:lstStyle/>
        <a:p>
          <a:endParaRPr lang="el-GR"/>
        </a:p>
      </dgm:t>
    </dgm:pt>
    <dgm:pt modelId="{D19236EE-466C-4A76-A1FD-7D0C513DAE2A}" type="pres">
      <dgm:prSet presAssocID="{86048833-B505-4A6A-B472-57838FBAEB7E}" presName="dummy3a" presStyleCnt="0"/>
      <dgm:spPr/>
    </dgm:pt>
    <dgm:pt modelId="{B72D6935-EB99-4038-AAC6-9DB82DD6EE9E}" type="pres">
      <dgm:prSet presAssocID="{86048833-B505-4A6A-B472-57838FBAEB7E}" presName="dummy3b" presStyleCnt="0"/>
      <dgm:spPr/>
    </dgm:pt>
    <dgm:pt modelId="{BE55C81D-3B26-4575-9697-ED042D50A7E5}" type="pres">
      <dgm:prSet presAssocID="{86048833-B505-4A6A-B472-57838FBAEB7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73D72D-345B-479D-BF91-CDA02CB54440}" type="pres">
      <dgm:prSet presAssocID="{86048833-B505-4A6A-B472-57838FBAEB7E}" presName="wedge4" presStyleLbl="node1" presStyleIdx="3" presStyleCnt="4"/>
      <dgm:spPr/>
      <dgm:t>
        <a:bodyPr/>
        <a:lstStyle/>
        <a:p>
          <a:endParaRPr lang="el-GR"/>
        </a:p>
      </dgm:t>
    </dgm:pt>
    <dgm:pt modelId="{B2CFC62E-7775-4532-936F-53DE4C119CCD}" type="pres">
      <dgm:prSet presAssocID="{86048833-B505-4A6A-B472-57838FBAEB7E}" presName="dummy4a" presStyleCnt="0"/>
      <dgm:spPr/>
    </dgm:pt>
    <dgm:pt modelId="{FB6247A3-21E7-4D45-8111-EC46C966BDE6}" type="pres">
      <dgm:prSet presAssocID="{86048833-B505-4A6A-B472-57838FBAEB7E}" presName="dummy4b" presStyleCnt="0"/>
      <dgm:spPr/>
    </dgm:pt>
    <dgm:pt modelId="{C925D029-8BFF-45E6-9726-39470C0B4D44}" type="pres">
      <dgm:prSet presAssocID="{86048833-B505-4A6A-B472-57838FBAEB7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D1D46-06B0-47FC-B141-E06DCBFC786A}" type="pres">
      <dgm:prSet presAssocID="{E538871C-71EE-446C-8D54-20B146F7F278}" presName="arrowWedge1" presStyleLbl="fgSibTrans2D1" presStyleIdx="0" presStyleCnt="4"/>
      <dgm:spPr/>
    </dgm:pt>
    <dgm:pt modelId="{FCF78DBF-9157-4F3F-888E-4A72069B4D45}" type="pres">
      <dgm:prSet presAssocID="{D63DD2D6-CD8A-4FAE-A40B-23078890F8CE}" presName="arrowWedge2" presStyleLbl="fgSibTrans2D1" presStyleIdx="1" presStyleCnt="4" custLinFactNeighborX="986" custLinFactNeighborY="130"/>
      <dgm:spPr/>
    </dgm:pt>
    <dgm:pt modelId="{14308DA7-53CF-4FF5-B459-E95A1B147C72}" type="pres">
      <dgm:prSet presAssocID="{E01A8009-6EE4-40D5-B7F7-2C2931CA22FE}" presName="arrowWedge3" presStyleLbl="fgSibTrans2D1" presStyleIdx="2" presStyleCnt="4"/>
      <dgm:spPr/>
    </dgm:pt>
    <dgm:pt modelId="{03E18739-46CB-494B-8AC9-64488A809CAD}" type="pres">
      <dgm:prSet presAssocID="{2023C022-761C-4207-A353-97A7653DFEAA}" presName="arrowWedge4" presStyleLbl="fgSibTrans2D1" presStyleIdx="3" presStyleCnt="4"/>
      <dgm:spPr/>
    </dgm:pt>
  </dgm:ptLst>
  <dgm:cxnLst>
    <dgm:cxn modelId="{5F33B363-408A-4278-872B-7F872369EE2E}" type="presOf" srcId="{A7F0F64C-FC05-4C63-A27E-FB39EDEA2EF9}" destId="{53A0B85F-B0D9-4D43-B5AF-D969A0F91679}" srcOrd="0" destOrd="0" presId="urn:microsoft.com/office/officeart/2005/8/layout/cycle8"/>
    <dgm:cxn modelId="{2DFB4D4A-2953-4BE0-946C-A6CC62AC8A9C}" type="presOf" srcId="{D4799FBB-359E-4898-B0CE-E90D73837288}" destId="{3794A654-D833-4DD0-B28A-72FC65D7EA58}" srcOrd="0" destOrd="0" presId="urn:microsoft.com/office/officeart/2005/8/layout/cycle8"/>
    <dgm:cxn modelId="{0AD962EA-D0E8-4E06-B3A4-DA8E028DD805}" type="presOf" srcId="{C19BE0FD-118B-41FF-B59A-36EA42AA410A}" destId="{AE73D72D-345B-479D-BF91-CDA02CB54440}" srcOrd="0" destOrd="0" presId="urn:microsoft.com/office/officeart/2005/8/layout/cycle8"/>
    <dgm:cxn modelId="{E9C721C5-5FB5-4A26-A6B0-A932A68D0116}" type="presOf" srcId="{DE22CAE4-D920-4622-AD8C-CE5C46392EA7}" destId="{4F5852CD-181B-4DC0-93A2-3BE0F5718D98}" srcOrd="1" destOrd="0" presId="urn:microsoft.com/office/officeart/2005/8/layout/cycle8"/>
    <dgm:cxn modelId="{923A91D2-DABB-437E-B1CE-F99EC5B5CDBA}" srcId="{86048833-B505-4A6A-B472-57838FBAEB7E}" destId="{A7F0F64C-FC05-4C63-A27E-FB39EDEA2EF9}" srcOrd="1" destOrd="0" parTransId="{826876DE-00E1-4665-89B4-4CE085ECA0E6}" sibTransId="{D63DD2D6-CD8A-4FAE-A40B-23078890F8CE}"/>
    <dgm:cxn modelId="{D02635AD-9E12-42E8-9937-19502261CF19}" srcId="{86048833-B505-4A6A-B472-57838FBAEB7E}" destId="{C19BE0FD-118B-41FF-B59A-36EA42AA410A}" srcOrd="3" destOrd="0" parTransId="{2A332295-B0CD-4514-AB49-060CB8C08753}" sibTransId="{2023C022-761C-4207-A353-97A7653DFEAA}"/>
    <dgm:cxn modelId="{6FDDF1CE-11FF-4543-8C2A-C02A4F6639B1}" srcId="{86048833-B505-4A6A-B472-57838FBAEB7E}" destId="{DE22CAE4-D920-4622-AD8C-CE5C46392EA7}" srcOrd="0" destOrd="0" parTransId="{88D35EF2-9823-4310-B83A-49E685A9F4BE}" sibTransId="{E538871C-71EE-446C-8D54-20B146F7F278}"/>
    <dgm:cxn modelId="{6366884F-92BE-49A5-849B-C8922C5842EA}" type="presOf" srcId="{C19BE0FD-118B-41FF-B59A-36EA42AA410A}" destId="{C925D029-8BFF-45E6-9726-39470C0B4D44}" srcOrd="1" destOrd="0" presId="urn:microsoft.com/office/officeart/2005/8/layout/cycle8"/>
    <dgm:cxn modelId="{C3E9A2F7-30CD-41FC-ABAE-12E0508B6250}" srcId="{86048833-B505-4A6A-B472-57838FBAEB7E}" destId="{D4799FBB-359E-4898-B0CE-E90D73837288}" srcOrd="2" destOrd="0" parTransId="{4C28630A-8965-4F70-A2B8-47420C15903A}" sibTransId="{E01A8009-6EE4-40D5-B7F7-2C2931CA22FE}"/>
    <dgm:cxn modelId="{25985E4E-51C5-4F29-AD82-E3F24CE63BE2}" type="presOf" srcId="{A7F0F64C-FC05-4C63-A27E-FB39EDEA2EF9}" destId="{498CF961-935B-4951-BFBB-ACF16FD06D31}" srcOrd="1" destOrd="0" presId="urn:microsoft.com/office/officeart/2005/8/layout/cycle8"/>
    <dgm:cxn modelId="{C019863E-27F1-447A-A641-7DA7D18CA271}" type="presOf" srcId="{D4799FBB-359E-4898-B0CE-E90D73837288}" destId="{BE55C81D-3B26-4575-9697-ED042D50A7E5}" srcOrd="1" destOrd="0" presId="urn:microsoft.com/office/officeart/2005/8/layout/cycle8"/>
    <dgm:cxn modelId="{4CCAEADD-CCE5-46C2-A793-085A25105B66}" type="presOf" srcId="{DE22CAE4-D920-4622-AD8C-CE5C46392EA7}" destId="{0489BDD8-9858-4465-AD8B-211045409958}" srcOrd="0" destOrd="0" presId="urn:microsoft.com/office/officeart/2005/8/layout/cycle8"/>
    <dgm:cxn modelId="{0775B373-6E00-47EF-95CA-AEC8C610AE86}" type="presOf" srcId="{86048833-B505-4A6A-B472-57838FBAEB7E}" destId="{5104F285-4B2A-442B-8BB9-A1E64C2551BE}" srcOrd="0" destOrd="0" presId="urn:microsoft.com/office/officeart/2005/8/layout/cycle8"/>
    <dgm:cxn modelId="{3D07D38C-151A-45F2-A1B0-E82AA8B1E328}" type="presParOf" srcId="{5104F285-4B2A-442B-8BB9-A1E64C2551BE}" destId="{0489BDD8-9858-4465-AD8B-211045409958}" srcOrd="0" destOrd="0" presId="urn:microsoft.com/office/officeart/2005/8/layout/cycle8"/>
    <dgm:cxn modelId="{90B2B116-BC10-46EB-81A6-330C43A51A0F}" type="presParOf" srcId="{5104F285-4B2A-442B-8BB9-A1E64C2551BE}" destId="{F08B425F-EF11-47B9-ADF5-15B5E697B7BD}" srcOrd="1" destOrd="0" presId="urn:microsoft.com/office/officeart/2005/8/layout/cycle8"/>
    <dgm:cxn modelId="{EADABCA9-429B-45EA-830C-B6AEBE2DC4A9}" type="presParOf" srcId="{5104F285-4B2A-442B-8BB9-A1E64C2551BE}" destId="{D0290F61-111A-4B0B-979B-F8D0B859B41D}" srcOrd="2" destOrd="0" presId="urn:microsoft.com/office/officeart/2005/8/layout/cycle8"/>
    <dgm:cxn modelId="{2A184270-3B54-4772-89D3-74BC46161212}" type="presParOf" srcId="{5104F285-4B2A-442B-8BB9-A1E64C2551BE}" destId="{4F5852CD-181B-4DC0-93A2-3BE0F5718D98}" srcOrd="3" destOrd="0" presId="urn:microsoft.com/office/officeart/2005/8/layout/cycle8"/>
    <dgm:cxn modelId="{1772C0F8-C349-4F84-9F20-0ED2561F4820}" type="presParOf" srcId="{5104F285-4B2A-442B-8BB9-A1E64C2551BE}" destId="{53A0B85F-B0D9-4D43-B5AF-D969A0F91679}" srcOrd="4" destOrd="0" presId="urn:microsoft.com/office/officeart/2005/8/layout/cycle8"/>
    <dgm:cxn modelId="{F44AF029-15C3-45FE-B411-CD99C623B479}" type="presParOf" srcId="{5104F285-4B2A-442B-8BB9-A1E64C2551BE}" destId="{73C677F1-ACED-49FD-AC8B-2201C26B61DE}" srcOrd="5" destOrd="0" presId="urn:microsoft.com/office/officeart/2005/8/layout/cycle8"/>
    <dgm:cxn modelId="{30EAF686-3801-4A2F-BD8D-FCD0811521D4}" type="presParOf" srcId="{5104F285-4B2A-442B-8BB9-A1E64C2551BE}" destId="{B578B5DB-5834-4107-933D-5CE43D81C159}" srcOrd="6" destOrd="0" presId="urn:microsoft.com/office/officeart/2005/8/layout/cycle8"/>
    <dgm:cxn modelId="{C2B53150-CEB7-4E0F-8B54-9A2D0589A574}" type="presParOf" srcId="{5104F285-4B2A-442B-8BB9-A1E64C2551BE}" destId="{498CF961-935B-4951-BFBB-ACF16FD06D31}" srcOrd="7" destOrd="0" presId="urn:microsoft.com/office/officeart/2005/8/layout/cycle8"/>
    <dgm:cxn modelId="{5EA045BB-B4D8-4F59-A2E9-B825DD7D69C8}" type="presParOf" srcId="{5104F285-4B2A-442B-8BB9-A1E64C2551BE}" destId="{3794A654-D833-4DD0-B28A-72FC65D7EA58}" srcOrd="8" destOrd="0" presId="urn:microsoft.com/office/officeart/2005/8/layout/cycle8"/>
    <dgm:cxn modelId="{E82AAC9E-FBF7-4750-8699-AA766EB82170}" type="presParOf" srcId="{5104F285-4B2A-442B-8BB9-A1E64C2551BE}" destId="{D19236EE-466C-4A76-A1FD-7D0C513DAE2A}" srcOrd="9" destOrd="0" presId="urn:microsoft.com/office/officeart/2005/8/layout/cycle8"/>
    <dgm:cxn modelId="{F78F231C-4340-4765-B04B-9F118EA9FCBF}" type="presParOf" srcId="{5104F285-4B2A-442B-8BB9-A1E64C2551BE}" destId="{B72D6935-EB99-4038-AAC6-9DB82DD6EE9E}" srcOrd="10" destOrd="0" presId="urn:microsoft.com/office/officeart/2005/8/layout/cycle8"/>
    <dgm:cxn modelId="{75F6B5EA-6D4F-45B2-AFC7-A68956CA9448}" type="presParOf" srcId="{5104F285-4B2A-442B-8BB9-A1E64C2551BE}" destId="{BE55C81D-3B26-4575-9697-ED042D50A7E5}" srcOrd="11" destOrd="0" presId="urn:microsoft.com/office/officeart/2005/8/layout/cycle8"/>
    <dgm:cxn modelId="{EDAAD125-488F-4345-900E-3E15BA4EF80D}" type="presParOf" srcId="{5104F285-4B2A-442B-8BB9-A1E64C2551BE}" destId="{AE73D72D-345B-479D-BF91-CDA02CB54440}" srcOrd="12" destOrd="0" presId="urn:microsoft.com/office/officeart/2005/8/layout/cycle8"/>
    <dgm:cxn modelId="{26A925FC-D94F-4FBC-A7EE-110CF3968F37}" type="presParOf" srcId="{5104F285-4B2A-442B-8BB9-A1E64C2551BE}" destId="{B2CFC62E-7775-4532-936F-53DE4C119CCD}" srcOrd="13" destOrd="0" presId="urn:microsoft.com/office/officeart/2005/8/layout/cycle8"/>
    <dgm:cxn modelId="{379717C2-2C15-483D-9055-2CA94A983046}" type="presParOf" srcId="{5104F285-4B2A-442B-8BB9-A1E64C2551BE}" destId="{FB6247A3-21E7-4D45-8111-EC46C966BDE6}" srcOrd="14" destOrd="0" presId="urn:microsoft.com/office/officeart/2005/8/layout/cycle8"/>
    <dgm:cxn modelId="{125C2DB0-0C3D-4192-9499-7B29A11A8CC5}" type="presParOf" srcId="{5104F285-4B2A-442B-8BB9-A1E64C2551BE}" destId="{C925D029-8BFF-45E6-9726-39470C0B4D44}" srcOrd="15" destOrd="0" presId="urn:microsoft.com/office/officeart/2005/8/layout/cycle8"/>
    <dgm:cxn modelId="{E3169CA1-A68A-4359-9275-378C5D441DBA}" type="presParOf" srcId="{5104F285-4B2A-442B-8BB9-A1E64C2551BE}" destId="{289D1D46-06B0-47FC-B141-E06DCBFC786A}" srcOrd="16" destOrd="0" presId="urn:microsoft.com/office/officeart/2005/8/layout/cycle8"/>
    <dgm:cxn modelId="{B5F8ED86-0FD4-47AE-8284-4DDF5A6E466D}" type="presParOf" srcId="{5104F285-4B2A-442B-8BB9-A1E64C2551BE}" destId="{FCF78DBF-9157-4F3F-888E-4A72069B4D45}" srcOrd="17" destOrd="0" presId="urn:microsoft.com/office/officeart/2005/8/layout/cycle8"/>
    <dgm:cxn modelId="{29032351-2751-4073-93DE-001D5A10ED32}" type="presParOf" srcId="{5104F285-4B2A-442B-8BB9-A1E64C2551BE}" destId="{14308DA7-53CF-4FF5-B459-E95A1B147C72}" srcOrd="18" destOrd="0" presId="urn:microsoft.com/office/officeart/2005/8/layout/cycle8"/>
    <dgm:cxn modelId="{D8C780F1-2CE7-401E-97DF-1096993F0092}" type="presParOf" srcId="{5104F285-4B2A-442B-8BB9-A1E64C2551BE}" destId="{03E18739-46CB-494B-8AC9-64488A809CA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048833-B505-4A6A-B472-57838FBAEB7E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DE22CAE4-D920-4622-AD8C-CE5C46392EA7}">
      <dgm:prSet phldrT="[Text]"/>
      <dgm:spPr/>
      <dgm:t>
        <a:bodyPr/>
        <a:lstStyle/>
        <a:p>
          <a:r>
            <a:rPr lang="en-US" b="1" dirty="0"/>
            <a:t>De-</a:t>
          </a:r>
        </a:p>
        <a:p>
          <a:r>
            <a:rPr lang="en-US" b="1" dirty="0" err="1"/>
            <a:t>štrukt</a:t>
          </a:r>
          <a:r>
            <a:rPr lang="sk-SK" b="1" dirty="0" err="1"/>
            <a:t>ív</a:t>
          </a:r>
          <a:r>
            <a:rPr lang="en-US" b="1" dirty="0"/>
            <a:t>ne</a:t>
          </a:r>
        </a:p>
      </dgm:t>
    </dgm:pt>
    <dgm:pt modelId="{88D35EF2-9823-4310-B83A-49E685A9F4BE}" type="parTrans" cxnId="{6FDDF1CE-11FF-4543-8C2A-C02A4F6639B1}">
      <dgm:prSet/>
      <dgm:spPr/>
      <dgm:t>
        <a:bodyPr/>
        <a:lstStyle/>
        <a:p>
          <a:endParaRPr lang="en-US"/>
        </a:p>
      </dgm:t>
    </dgm:pt>
    <dgm:pt modelId="{E538871C-71EE-446C-8D54-20B146F7F278}" type="sibTrans" cxnId="{6FDDF1CE-11FF-4543-8C2A-C02A4F6639B1}">
      <dgm:prSet/>
      <dgm:spPr/>
      <dgm:t>
        <a:bodyPr/>
        <a:lstStyle/>
        <a:p>
          <a:endParaRPr lang="en-US"/>
        </a:p>
      </dgm:t>
    </dgm:pt>
    <dgm:pt modelId="{A7F0F64C-FC05-4C63-A27E-FB39EDEA2EF9}">
      <dgm:prSet custT="1"/>
      <dgm:spPr/>
      <dgm:t>
        <a:bodyPr/>
        <a:lstStyle/>
        <a:p>
          <a:r>
            <a:rPr lang="en-US" sz="1100" b="1" dirty="0" err="1"/>
            <a:t>Konštruk</a:t>
          </a:r>
          <a:r>
            <a:rPr lang="sk-SK" sz="1100" b="1" dirty="0"/>
            <a:t>-</a:t>
          </a:r>
          <a:r>
            <a:rPr lang="en-US" sz="1100" b="1" dirty="0" err="1"/>
            <a:t>tívne</a:t>
          </a:r>
          <a:endParaRPr lang="en-US" sz="1100" b="1" dirty="0"/>
        </a:p>
      </dgm:t>
    </dgm:pt>
    <dgm:pt modelId="{826876DE-00E1-4665-89B4-4CE085ECA0E6}" type="parTrans" cxnId="{923A91D2-DABB-437E-B1CE-F99EC5B5CDBA}">
      <dgm:prSet/>
      <dgm:spPr/>
      <dgm:t>
        <a:bodyPr/>
        <a:lstStyle/>
        <a:p>
          <a:endParaRPr lang="en-US"/>
        </a:p>
      </dgm:t>
    </dgm:pt>
    <dgm:pt modelId="{D63DD2D6-CD8A-4FAE-A40B-23078890F8CE}" type="sibTrans" cxnId="{923A91D2-DABB-437E-B1CE-F99EC5B5CDBA}">
      <dgm:prSet/>
      <dgm:spPr/>
      <dgm:t>
        <a:bodyPr/>
        <a:lstStyle/>
        <a:p>
          <a:endParaRPr lang="en-US"/>
        </a:p>
      </dgm:t>
    </dgm:pt>
    <dgm:pt modelId="{5104F285-4B2A-442B-8BB9-A1E64C2551BE}" type="pres">
      <dgm:prSet presAssocID="{86048833-B505-4A6A-B472-57838FBAEB7E}" presName="compositeShape" presStyleCnt="0">
        <dgm:presLayoutVars>
          <dgm:chMax val="7"/>
          <dgm:dir/>
          <dgm:resizeHandles val="exact"/>
        </dgm:presLayoutVars>
      </dgm:prSet>
      <dgm:spPr/>
    </dgm:pt>
    <dgm:pt modelId="{0489BDD8-9858-4465-AD8B-211045409958}" type="pres">
      <dgm:prSet presAssocID="{86048833-B505-4A6A-B472-57838FBAEB7E}" presName="wedge1" presStyleLbl="node1" presStyleIdx="0" presStyleCnt="2"/>
      <dgm:spPr/>
      <dgm:t>
        <a:bodyPr/>
        <a:lstStyle/>
        <a:p>
          <a:endParaRPr lang="el-GR"/>
        </a:p>
      </dgm:t>
    </dgm:pt>
    <dgm:pt modelId="{F08B425F-EF11-47B9-ADF5-15B5E697B7BD}" type="pres">
      <dgm:prSet presAssocID="{86048833-B505-4A6A-B472-57838FBAEB7E}" presName="dummy1a" presStyleCnt="0"/>
      <dgm:spPr/>
    </dgm:pt>
    <dgm:pt modelId="{D0290F61-111A-4B0B-979B-F8D0B859B41D}" type="pres">
      <dgm:prSet presAssocID="{86048833-B505-4A6A-B472-57838FBAEB7E}" presName="dummy1b" presStyleCnt="0"/>
      <dgm:spPr/>
    </dgm:pt>
    <dgm:pt modelId="{4F5852CD-181B-4DC0-93A2-3BE0F5718D98}" type="pres">
      <dgm:prSet presAssocID="{86048833-B505-4A6A-B472-57838FBAEB7E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A0B85F-B0D9-4D43-B5AF-D969A0F91679}" type="pres">
      <dgm:prSet presAssocID="{86048833-B505-4A6A-B472-57838FBAEB7E}" presName="wedge2" presStyleLbl="node1" presStyleIdx="1" presStyleCnt="2"/>
      <dgm:spPr/>
      <dgm:t>
        <a:bodyPr/>
        <a:lstStyle/>
        <a:p>
          <a:endParaRPr lang="el-GR"/>
        </a:p>
      </dgm:t>
    </dgm:pt>
    <dgm:pt modelId="{73C677F1-ACED-49FD-AC8B-2201C26B61DE}" type="pres">
      <dgm:prSet presAssocID="{86048833-B505-4A6A-B472-57838FBAEB7E}" presName="dummy2a" presStyleCnt="0"/>
      <dgm:spPr/>
    </dgm:pt>
    <dgm:pt modelId="{B578B5DB-5834-4107-933D-5CE43D81C159}" type="pres">
      <dgm:prSet presAssocID="{86048833-B505-4A6A-B472-57838FBAEB7E}" presName="dummy2b" presStyleCnt="0"/>
      <dgm:spPr/>
    </dgm:pt>
    <dgm:pt modelId="{498CF961-935B-4951-BFBB-ACF16FD06D31}" type="pres">
      <dgm:prSet presAssocID="{86048833-B505-4A6A-B472-57838FBAEB7E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D1D46-06B0-47FC-B141-E06DCBFC786A}" type="pres">
      <dgm:prSet presAssocID="{E538871C-71EE-446C-8D54-20B146F7F278}" presName="arrowWedge1" presStyleLbl="fgSibTrans2D1" presStyleIdx="0" presStyleCnt="2"/>
      <dgm:spPr/>
    </dgm:pt>
    <dgm:pt modelId="{FCF78DBF-9157-4F3F-888E-4A72069B4D45}" type="pres">
      <dgm:prSet presAssocID="{D63DD2D6-CD8A-4FAE-A40B-23078890F8CE}" presName="arrowWedge2" presStyleLbl="fgSibTrans2D1" presStyleIdx="1" presStyleCnt="2"/>
      <dgm:spPr/>
    </dgm:pt>
  </dgm:ptLst>
  <dgm:cxnLst>
    <dgm:cxn modelId="{5F33B363-408A-4278-872B-7F872369EE2E}" type="presOf" srcId="{A7F0F64C-FC05-4C63-A27E-FB39EDEA2EF9}" destId="{53A0B85F-B0D9-4D43-B5AF-D969A0F91679}" srcOrd="0" destOrd="0" presId="urn:microsoft.com/office/officeart/2005/8/layout/cycle8"/>
    <dgm:cxn modelId="{25985E4E-51C5-4F29-AD82-E3F24CE63BE2}" type="presOf" srcId="{A7F0F64C-FC05-4C63-A27E-FB39EDEA2EF9}" destId="{498CF961-935B-4951-BFBB-ACF16FD06D31}" srcOrd="1" destOrd="0" presId="urn:microsoft.com/office/officeart/2005/8/layout/cycle8"/>
    <dgm:cxn modelId="{E9C721C5-5FB5-4A26-A6B0-A932A68D0116}" type="presOf" srcId="{DE22CAE4-D920-4622-AD8C-CE5C46392EA7}" destId="{4F5852CD-181B-4DC0-93A2-3BE0F5718D98}" srcOrd="1" destOrd="0" presId="urn:microsoft.com/office/officeart/2005/8/layout/cycle8"/>
    <dgm:cxn modelId="{6FDDF1CE-11FF-4543-8C2A-C02A4F6639B1}" srcId="{86048833-B505-4A6A-B472-57838FBAEB7E}" destId="{DE22CAE4-D920-4622-AD8C-CE5C46392EA7}" srcOrd="0" destOrd="0" parTransId="{88D35EF2-9823-4310-B83A-49E685A9F4BE}" sibTransId="{E538871C-71EE-446C-8D54-20B146F7F278}"/>
    <dgm:cxn modelId="{0775B373-6E00-47EF-95CA-AEC8C610AE86}" type="presOf" srcId="{86048833-B505-4A6A-B472-57838FBAEB7E}" destId="{5104F285-4B2A-442B-8BB9-A1E64C2551BE}" srcOrd="0" destOrd="0" presId="urn:microsoft.com/office/officeart/2005/8/layout/cycle8"/>
    <dgm:cxn modelId="{4CCAEADD-CCE5-46C2-A793-085A25105B66}" type="presOf" srcId="{DE22CAE4-D920-4622-AD8C-CE5C46392EA7}" destId="{0489BDD8-9858-4465-AD8B-211045409958}" srcOrd="0" destOrd="0" presId="urn:microsoft.com/office/officeart/2005/8/layout/cycle8"/>
    <dgm:cxn modelId="{923A91D2-DABB-437E-B1CE-F99EC5B5CDBA}" srcId="{86048833-B505-4A6A-B472-57838FBAEB7E}" destId="{A7F0F64C-FC05-4C63-A27E-FB39EDEA2EF9}" srcOrd="1" destOrd="0" parTransId="{826876DE-00E1-4665-89B4-4CE085ECA0E6}" sibTransId="{D63DD2D6-CD8A-4FAE-A40B-23078890F8CE}"/>
    <dgm:cxn modelId="{3D07D38C-151A-45F2-A1B0-E82AA8B1E328}" type="presParOf" srcId="{5104F285-4B2A-442B-8BB9-A1E64C2551BE}" destId="{0489BDD8-9858-4465-AD8B-211045409958}" srcOrd="0" destOrd="0" presId="urn:microsoft.com/office/officeart/2005/8/layout/cycle8"/>
    <dgm:cxn modelId="{90B2B116-BC10-46EB-81A6-330C43A51A0F}" type="presParOf" srcId="{5104F285-4B2A-442B-8BB9-A1E64C2551BE}" destId="{F08B425F-EF11-47B9-ADF5-15B5E697B7BD}" srcOrd="1" destOrd="0" presId="urn:microsoft.com/office/officeart/2005/8/layout/cycle8"/>
    <dgm:cxn modelId="{EADABCA9-429B-45EA-830C-B6AEBE2DC4A9}" type="presParOf" srcId="{5104F285-4B2A-442B-8BB9-A1E64C2551BE}" destId="{D0290F61-111A-4B0B-979B-F8D0B859B41D}" srcOrd="2" destOrd="0" presId="urn:microsoft.com/office/officeart/2005/8/layout/cycle8"/>
    <dgm:cxn modelId="{2A184270-3B54-4772-89D3-74BC46161212}" type="presParOf" srcId="{5104F285-4B2A-442B-8BB9-A1E64C2551BE}" destId="{4F5852CD-181B-4DC0-93A2-3BE0F5718D98}" srcOrd="3" destOrd="0" presId="urn:microsoft.com/office/officeart/2005/8/layout/cycle8"/>
    <dgm:cxn modelId="{1772C0F8-C349-4F84-9F20-0ED2561F4820}" type="presParOf" srcId="{5104F285-4B2A-442B-8BB9-A1E64C2551BE}" destId="{53A0B85F-B0D9-4D43-B5AF-D969A0F91679}" srcOrd="4" destOrd="0" presId="urn:microsoft.com/office/officeart/2005/8/layout/cycle8"/>
    <dgm:cxn modelId="{F44AF029-15C3-45FE-B411-CD99C623B479}" type="presParOf" srcId="{5104F285-4B2A-442B-8BB9-A1E64C2551BE}" destId="{73C677F1-ACED-49FD-AC8B-2201C26B61DE}" srcOrd="5" destOrd="0" presId="urn:microsoft.com/office/officeart/2005/8/layout/cycle8"/>
    <dgm:cxn modelId="{30EAF686-3801-4A2F-BD8D-FCD0811521D4}" type="presParOf" srcId="{5104F285-4B2A-442B-8BB9-A1E64C2551BE}" destId="{B578B5DB-5834-4107-933D-5CE43D81C159}" srcOrd="6" destOrd="0" presId="urn:microsoft.com/office/officeart/2005/8/layout/cycle8"/>
    <dgm:cxn modelId="{C2B53150-CEB7-4E0F-8B54-9A2D0589A574}" type="presParOf" srcId="{5104F285-4B2A-442B-8BB9-A1E64C2551BE}" destId="{498CF961-935B-4951-BFBB-ACF16FD06D31}" srcOrd="7" destOrd="0" presId="urn:microsoft.com/office/officeart/2005/8/layout/cycle8"/>
    <dgm:cxn modelId="{E3169CA1-A68A-4359-9275-378C5D441DBA}" type="presParOf" srcId="{5104F285-4B2A-442B-8BB9-A1E64C2551BE}" destId="{289D1D46-06B0-47FC-B141-E06DCBFC786A}" srcOrd="8" destOrd="0" presId="urn:microsoft.com/office/officeart/2005/8/layout/cycle8"/>
    <dgm:cxn modelId="{B5F8ED86-0FD4-47AE-8284-4DDF5A6E466D}" type="presParOf" srcId="{5104F285-4B2A-442B-8BB9-A1E64C2551BE}" destId="{FCF78DBF-9157-4F3F-888E-4A72069B4D45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048833-B505-4A6A-B472-57838FBAEB7E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DE22CAE4-D920-4622-AD8C-CE5C46392EA7}">
      <dgm:prSet phldrT="[Text]"/>
      <dgm:spPr/>
      <dgm:t>
        <a:bodyPr/>
        <a:lstStyle/>
        <a:p>
          <a:r>
            <a:rPr lang="en-US" b="1" dirty="0" err="1"/>
            <a:t>Latentné</a:t>
          </a:r>
          <a:r>
            <a:rPr lang="sk-SK" b="1" dirty="0"/>
            <a:t> -      skryté</a:t>
          </a:r>
          <a:endParaRPr lang="en-US" b="1" dirty="0"/>
        </a:p>
      </dgm:t>
    </dgm:pt>
    <dgm:pt modelId="{88D35EF2-9823-4310-B83A-49E685A9F4BE}" type="parTrans" cxnId="{6FDDF1CE-11FF-4543-8C2A-C02A4F6639B1}">
      <dgm:prSet/>
      <dgm:spPr/>
      <dgm:t>
        <a:bodyPr/>
        <a:lstStyle/>
        <a:p>
          <a:endParaRPr lang="en-US"/>
        </a:p>
      </dgm:t>
    </dgm:pt>
    <dgm:pt modelId="{E538871C-71EE-446C-8D54-20B146F7F278}" type="sibTrans" cxnId="{6FDDF1CE-11FF-4543-8C2A-C02A4F6639B1}">
      <dgm:prSet/>
      <dgm:spPr/>
      <dgm:t>
        <a:bodyPr/>
        <a:lstStyle/>
        <a:p>
          <a:endParaRPr lang="en-US"/>
        </a:p>
      </dgm:t>
    </dgm:pt>
    <dgm:pt modelId="{A7F0F64C-FC05-4C63-A27E-FB39EDEA2EF9}">
      <dgm:prSet/>
      <dgm:spPr/>
      <dgm:t>
        <a:bodyPr/>
        <a:lstStyle/>
        <a:p>
          <a:r>
            <a:rPr lang="en-US" b="1" dirty="0"/>
            <a:t>Manifest</a:t>
          </a:r>
          <a:r>
            <a:rPr lang="sk-SK" b="1" dirty="0"/>
            <a:t> - prejavené</a:t>
          </a:r>
          <a:endParaRPr lang="en-US" b="1" dirty="0"/>
        </a:p>
      </dgm:t>
    </dgm:pt>
    <dgm:pt modelId="{826876DE-00E1-4665-89B4-4CE085ECA0E6}" type="parTrans" cxnId="{923A91D2-DABB-437E-B1CE-F99EC5B5CDBA}">
      <dgm:prSet/>
      <dgm:spPr/>
      <dgm:t>
        <a:bodyPr/>
        <a:lstStyle/>
        <a:p>
          <a:endParaRPr lang="en-US"/>
        </a:p>
      </dgm:t>
    </dgm:pt>
    <dgm:pt modelId="{D63DD2D6-CD8A-4FAE-A40B-23078890F8CE}" type="sibTrans" cxnId="{923A91D2-DABB-437E-B1CE-F99EC5B5CDBA}">
      <dgm:prSet/>
      <dgm:spPr/>
      <dgm:t>
        <a:bodyPr/>
        <a:lstStyle/>
        <a:p>
          <a:endParaRPr lang="en-US"/>
        </a:p>
      </dgm:t>
    </dgm:pt>
    <dgm:pt modelId="{5104F285-4B2A-442B-8BB9-A1E64C2551BE}" type="pres">
      <dgm:prSet presAssocID="{86048833-B505-4A6A-B472-57838FBAEB7E}" presName="compositeShape" presStyleCnt="0">
        <dgm:presLayoutVars>
          <dgm:chMax val="7"/>
          <dgm:dir/>
          <dgm:resizeHandles val="exact"/>
        </dgm:presLayoutVars>
      </dgm:prSet>
      <dgm:spPr/>
    </dgm:pt>
    <dgm:pt modelId="{0489BDD8-9858-4465-AD8B-211045409958}" type="pres">
      <dgm:prSet presAssocID="{86048833-B505-4A6A-B472-57838FBAEB7E}" presName="wedge1" presStyleLbl="node1" presStyleIdx="0" presStyleCnt="2"/>
      <dgm:spPr/>
      <dgm:t>
        <a:bodyPr/>
        <a:lstStyle/>
        <a:p>
          <a:endParaRPr lang="el-GR"/>
        </a:p>
      </dgm:t>
    </dgm:pt>
    <dgm:pt modelId="{F08B425F-EF11-47B9-ADF5-15B5E697B7BD}" type="pres">
      <dgm:prSet presAssocID="{86048833-B505-4A6A-B472-57838FBAEB7E}" presName="dummy1a" presStyleCnt="0"/>
      <dgm:spPr/>
    </dgm:pt>
    <dgm:pt modelId="{D0290F61-111A-4B0B-979B-F8D0B859B41D}" type="pres">
      <dgm:prSet presAssocID="{86048833-B505-4A6A-B472-57838FBAEB7E}" presName="dummy1b" presStyleCnt="0"/>
      <dgm:spPr/>
    </dgm:pt>
    <dgm:pt modelId="{4F5852CD-181B-4DC0-93A2-3BE0F5718D98}" type="pres">
      <dgm:prSet presAssocID="{86048833-B505-4A6A-B472-57838FBAEB7E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A0B85F-B0D9-4D43-B5AF-D969A0F91679}" type="pres">
      <dgm:prSet presAssocID="{86048833-B505-4A6A-B472-57838FBAEB7E}" presName="wedge2" presStyleLbl="node1" presStyleIdx="1" presStyleCnt="2"/>
      <dgm:spPr/>
      <dgm:t>
        <a:bodyPr/>
        <a:lstStyle/>
        <a:p>
          <a:endParaRPr lang="el-GR"/>
        </a:p>
      </dgm:t>
    </dgm:pt>
    <dgm:pt modelId="{73C677F1-ACED-49FD-AC8B-2201C26B61DE}" type="pres">
      <dgm:prSet presAssocID="{86048833-B505-4A6A-B472-57838FBAEB7E}" presName="dummy2a" presStyleCnt="0"/>
      <dgm:spPr/>
    </dgm:pt>
    <dgm:pt modelId="{B578B5DB-5834-4107-933D-5CE43D81C159}" type="pres">
      <dgm:prSet presAssocID="{86048833-B505-4A6A-B472-57838FBAEB7E}" presName="dummy2b" presStyleCnt="0"/>
      <dgm:spPr/>
    </dgm:pt>
    <dgm:pt modelId="{498CF961-935B-4951-BFBB-ACF16FD06D31}" type="pres">
      <dgm:prSet presAssocID="{86048833-B505-4A6A-B472-57838FBAEB7E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D1D46-06B0-47FC-B141-E06DCBFC786A}" type="pres">
      <dgm:prSet presAssocID="{E538871C-71EE-446C-8D54-20B146F7F278}" presName="arrowWedge1" presStyleLbl="fgSibTrans2D1" presStyleIdx="0" presStyleCnt="2"/>
      <dgm:spPr/>
    </dgm:pt>
    <dgm:pt modelId="{FCF78DBF-9157-4F3F-888E-4A72069B4D45}" type="pres">
      <dgm:prSet presAssocID="{D63DD2D6-CD8A-4FAE-A40B-23078890F8CE}" presName="arrowWedge2" presStyleLbl="fgSibTrans2D1" presStyleIdx="1" presStyleCnt="2"/>
      <dgm:spPr/>
    </dgm:pt>
  </dgm:ptLst>
  <dgm:cxnLst>
    <dgm:cxn modelId="{5F33B363-408A-4278-872B-7F872369EE2E}" type="presOf" srcId="{A7F0F64C-FC05-4C63-A27E-FB39EDEA2EF9}" destId="{53A0B85F-B0D9-4D43-B5AF-D969A0F91679}" srcOrd="0" destOrd="0" presId="urn:microsoft.com/office/officeart/2005/8/layout/cycle8"/>
    <dgm:cxn modelId="{25985E4E-51C5-4F29-AD82-E3F24CE63BE2}" type="presOf" srcId="{A7F0F64C-FC05-4C63-A27E-FB39EDEA2EF9}" destId="{498CF961-935B-4951-BFBB-ACF16FD06D31}" srcOrd="1" destOrd="0" presId="urn:microsoft.com/office/officeart/2005/8/layout/cycle8"/>
    <dgm:cxn modelId="{E9C721C5-5FB5-4A26-A6B0-A932A68D0116}" type="presOf" srcId="{DE22CAE4-D920-4622-AD8C-CE5C46392EA7}" destId="{4F5852CD-181B-4DC0-93A2-3BE0F5718D98}" srcOrd="1" destOrd="0" presId="urn:microsoft.com/office/officeart/2005/8/layout/cycle8"/>
    <dgm:cxn modelId="{6FDDF1CE-11FF-4543-8C2A-C02A4F6639B1}" srcId="{86048833-B505-4A6A-B472-57838FBAEB7E}" destId="{DE22CAE4-D920-4622-AD8C-CE5C46392EA7}" srcOrd="0" destOrd="0" parTransId="{88D35EF2-9823-4310-B83A-49E685A9F4BE}" sibTransId="{E538871C-71EE-446C-8D54-20B146F7F278}"/>
    <dgm:cxn modelId="{0775B373-6E00-47EF-95CA-AEC8C610AE86}" type="presOf" srcId="{86048833-B505-4A6A-B472-57838FBAEB7E}" destId="{5104F285-4B2A-442B-8BB9-A1E64C2551BE}" srcOrd="0" destOrd="0" presId="urn:microsoft.com/office/officeart/2005/8/layout/cycle8"/>
    <dgm:cxn modelId="{4CCAEADD-CCE5-46C2-A793-085A25105B66}" type="presOf" srcId="{DE22CAE4-D920-4622-AD8C-CE5C46392EA7}" destId="{0489BDD8-9858-4465-AD8B-211045409958}" srcOrd="0" destOrd="0" presId="urn:microsoft.com/office/officeart/2005/8/layout/cycle8"/>
    <dgm:cxn modelId="{923A91D2-DABB-437E-B1CE-F99EC5B5CDBA}" srcId="{86048833-B505-4A6A-B472-57838FBAEB7E}" destId="{A7F0F64C-FC05-4C63-A27E-FB39EDEA2EF9}" srcOrd="1" destOrd="0" parTransId="{826876DE-00E1-4665-89B4-4CE085ECA0E6}" sibTransId="{D63DD2D6-CD8A-4FAE-A40B-23078890F8CE}"/>
    <dgm:cxn modelId="{3D07D38C-151A-45F2-A1B0-E82AA8B1E328}" type="presParOf" srcId="{5104F285-4B2A-442B-8BB9-A1E64C2551BE}" destId="{0489BDD8-9858-4465-AD8B-211045409958}" srcOrd="0" destOrd="0" presId="urn:microsoft.com/office/officeart/2005/8/layout/cycle8"/>
    <dgm:cxn modelId="{90B2B116-BC10-46EB-81A6-330C43A51A0F}" type="presParOf" srcId="{5104F285-4B2A-442B-8BB9-A1E64C2551BE}" destId="{F08B425F-EF11-47B9-ADF5-15B5E697B7BD}" srcOrd="1" destOrd="0" presId="urn:microsoft.com/office/officeart/2005/8/layout/cycle8"/>
    <dgm:cxn modelId="{EADABCA9-429B-45EA-830C-B6AEBE2DC4A9}" type="presParOf" srcId="{5104F285-4B2A-442B-8BB9-A1E64C2551BE}" destId="{D0290F61-111A-4B0B-979B-F8D0B859B41D}" srcOrd="2" destOrd="0" presId="urn:microsoft.com/office/officeart/2005/8/layout/cycle8"/>
    <dgm:cxn modelId="{2A184270-3B54-4772-89D3-74BC46161212}" type="presParOf" srcId="{5104F285-4B2A-442B-8BB9-A1E64C2551BE}" destId="{4F5852CD-181B-4DC0-93A2-3BE0F5718D98}" srcOrd="3" destOrd="0" presId="urn:microsoft.com/office/officeart/2005/8/layout/cycle8"/>
    <dgm:cxn modelId="{1772C0F8-C349-4F84-9F20-0ED2561F4820}" type="presParOf" srcId="{5104F285-4B2A-442B-8BB9-A1E64C2551BE}" destId="{53A0B85F-B0D9-4D43-B5AF-D969A0F91679}" srcOrd="4" destOrd="0" presId="urn:microsoft.com/office/officeart/2005/8/layout/cycle8"/>
    <dgm:cxn modelId="{F44AF029-15C3-45FE-B411-CD99C623B479}" type="presParOf" srcId="{5104F285-4B2A-442B-8BB9-A1E64C2551BE}" destId="{73C677F1-ACED-49FD-AC8B-2201C26B61DE}" srcOrd="5" destOrd="0" presId="urn:microsoft.com/office/officeart/2005/8/layout/cycle8"/>
    <dgm:cxn modelId="{30EAF686-3801-4A2F-BD8D-FCD0811521D4}" type="presParOf" srcId="{5104F285-4B2A-442B-8BB9-A1E64C2551BE}" destId="{B578B5DB-5834-4107-933D-5CE43D81C159}" srcOrd="6" destOrd="0" presId="urn:microsoft.com/office/officeart/2005/8/layout/cycle8"/>
    <dgm:cxn modelId="{C2B53150-CEB7-4E0F-8B54-9A2D0589A574}" type="presParOf" srcId="{5104F285-4B2A-442B-8BB9-A1E64C2551BE}" destId="{498CF961-935B-4951-BFBB-ACF16FD06D31}" srcOrd="7" destOrd="0" presId="urn:microsoft.com/office/officeart/2005/8/layout/cycle8"/>
    <dgm:cxn modelId="{E3169CA1-A68A-4359-9275-378C5D441DBA}" type="presParOf" srcId="{5104F285-4B2A-442B-8BB9-A1E64C2551BE}" destId="{289D1D46-06B0-47FC-B141-E06DCBFC786A}" srcOrd="8" destOrd="0" presId="urn:microsoft.com/office/officeart/2005/8/layout/cycle8"/>
    <dgm:cxn modelId="{B5F8ED86-0FD4-47AE-8284-4DDF5A6E466D}" type="presParOf" srcId="{5104F285-4B2A-442B-8BB9-A1E64C2551BE}" destId="{FCF78DBF-9157-4F3F-888E-4A72069B4D45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DAE2CB-4894-4B85-BAC8-65303A8BDED6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802D85-0683-43D1-BA8F-1508537C0D69}">
      <dgm:prSet phldrT="[Text]"/>
      <dgm:spPr/>
      <dgm:t>
        <a:bodyPr/>
        <a:lstStyle/>
        <a:p>
          <a:r>
            <a:rPr lang="en-US" b="1" dirty="0"/>
            <a:t>Intrapersonálne</a:t>
          </a:r>
        </a:p>
      </dgm:t>
    </dgm:pt>
    <dgm:pt modelId="{1A8CFE8D-C7C9-45B8-998B-D86F83E9F9FE}" type="parTrans" cxnId="{4201E369-9EC7-4995-A008-FD41B5B9E05E}">
      <dgm:prSet/>
      <dgm:spPr/>
      <dgm:t>
        <a:bodyPr/>
        <a:lstStyle/>
        <a:p>
          <a:endParaRPr lang="en-US"/>
        </a:p>
      </dgm:t>
    </dgm:pt>
    <dgm:pt modelId="{0688B6DB-6BB1-4673-9D58-EEE3567DBDAB}" type="sibTrans" cxnId="{4201E369-9EC7-4995-A008-FD41B5B9E05E}">
      <dgm:prSet/>
      <dgm:spPr/>
      <dgm:t>
        <a:bodyPr/>
        <a:lstStyle/>
        <a:p>
          <a:endParaRPr lang="en-US"/>
        </a:p>
      </dgm:t>
    </dgm:pt>
    <dgm:pt modelId="{6239729B-09DD-49A0-9879-AFEFE09BD01C}">
      <dgm:prSet phldrT="[Text]"/>
      <dgm:spPr/>
      <dgm:t>
        <a:bodyPr/>
        <a:lstStyle/>
        <a:p>
          <a:r>
            <a:rPr lang="en-US" b="1" dirty="0" err="1"/>
            <a:t>Medziľudské</a:t>
          </a:r>
          <a:r>
            <a:rPr lang="en-US" b="1" dirty="0"/>
            <a:t> </a:t>
          </a:r>
          <a:r>
            <a:rPr lang="sk-SK" b="1" dirty="0"/>
            <a:t>konflikty</a:t>
          </a:r>
          <a:endParaRPr lang="en-US" b="1" dirty="0"/>
        </a:p>
      </dgm:t>
    </dgm:pt>
    <dgm:pt modelId="{3A669861-6AA0-45C1-B897-FC44F239CB88}" type="parTrans" cxnId="{74A1CFA2-B682-410E-82E2-400D61A257C0}">
      <dgm:prSet/>
      <dgm:spPr/>
      <dgm:t>
        <a:bodyPr/>
        <a:lstStyle/>
        <a:p>
          <a:endParaRPr lang="en-US"/>
        </a:p>
      </dgm:t>
    </dgm:pt>
    <dgm:pt modelId="{0075A284-92A4-402C-9266-C03568468561}" type="sibTrans" cxnId="{74A1CFA2-B682-410E-82E2-400D61A257C0}">
      <dgm:prSet/>
      <dgm:spPr/>
      <dgm:t>
        <a:bodyPr/>
        <a:lstStyle/>
        <a:p>
          <a:endParaRPr lang="en-US"/>
        </a:p>
      </dgm:t>
    </dgm:pt>
    <dgm:pt modelId="{DA37F6A5-61BE-4951-A909-6D6B5733FE43}">
      <dgm:prSet phldrT="[Text]"/>
      <dgm:spPr/>
      <dgm:t>
        <a:bodyPr/>
        <a:lstStyle/>
        <a:p>
          <a:r>
            <a:rPr lang="en-US" b="1" dirty="0" err="1"/>
            <a:t>Vnútroskupinov</a:t>
          </a:r>
          <a:r>
            <a:rPr lang="sk-SK" b="1" dirty="0"/>
            <a:t>ý</a:t>
          </a:r>
          <a:endParaRPr lang="en-US" b="1" dirty="0"/>
        </a:p>
      </dgm:t>
    </dgm:pt>
    <dgm:pt modelId="{E8EDAB10-7431-4024-A8E2-9A5F5A5C469E}" type="parTrans" cxnId="{6134537F-6574-46E8-BB8D-1E23D1FCA6B3}">
      <dgm:prSet/>
      <dgm:spPr/>
      <dgm:t>
        <a:bodyPr/>
        <a:lstStyle/>
        <a:p>
          <a:endParaRPr lang="en-US"/>
        </a:p>
      </dgm:t>
    </dgm:pt>
    <dgm:pt modelId="{DDC1886C-2F2A-43A5-8A87-728EB637A3DA}" type="sibTrans" cxnId="{6134537F-6574-46E8-BB8D-1E23D1FCA6B3}">
      <dgm:prSet/>
      <dgm:spPr/>
      <dgm:t>
        <a:bodyPr/>
        <a:lstStyle/>
        <a:p>
          <a:endParaRPr lang="en-US"/>
        </a:p>
      </dgm:t>
    </dgm:pt>
    <dgm:pt modelId="{FF481E30-06A0-4614-9A6A-2CF4426A6227}">
      <dgm:prSet/>
      <dgm:spPr/>
      <dgm:t>
        <a:bodyPr/>
        <a:lstStyle/>
        <a:p>
          <a:r>
            <a:rPr lang="sk-SK" b="1" dirty="0" err="1"/>
            <a:t>Medziskupinový</a:t>
          </a:r>
          <a:endParaRPr lang="en-US" b="1" dirty="0"/>
        </a:p>
      </dgm:t>
    </dgm:pt>
    <dgm:pt modelId="{284C3B89-EEA3-4A5F-9C89-1516AE2FF7E4}" type="parTrans" cxnId="{FC4AD100-4AF8-4CA5-8209-D60D553A6F60}">
      <dgm:prSet/>
      <dgm:spPr/>
      <dgm:t>
        <a:bodyPr/>
        <a:lstStyle/>
        <a:p>
          <a:endParaRPr lang="en-US"/>
        </a:p>
      </dgm:t>
    </dgm:pt>
    <dgm:pt modelId="{C7A1A03A-EDD4-4E51-89EC-1AFE3CA71AB2}" type="sibTrans" cxnId="{FC4AD100-4AF8-4CA5-8209-D60D553A6F60}">
      <dgm:prSet/>
      <dgm:spPr/>
      <dgm:t>
        <a:bodyPr/>
        <a:lstStyle/>
        <a:p>
          <a:endParaRPr lang="en-US"/>
        </a:p>
      </dgm:t>
    </dgm:pt>
    <dgm:pt modelId="{EAA0660B-8956-4628-A669-5D287010D19D}" type="pres">
      <dgm:prSet presAssocID="{2FDAE2CB-4894-4B85-BAC8-65303A8BDED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B928FDE-FA18-45DB-B900-A425D14B25A3}" type="pres">
      <dgm:prSet presAssocID="{F4802D85-0683-43D1-BA8F-1508537C0D69}" presName="Accent1" presStyleCnt="0"/>
      <dgm:spPr/>
    </dgm:pt>
    <dgm:pt modelId="{FF216509-964F-4BC6-BFE4-58BF51628513}" type="pres">
      <dgm:prSet presAssocID="{F4802D85-0683-43D1-BA8F-1508537C0D69}" presName="Accent" presStyleLbl="node1" presStyleIdx="0" presStyleCnt="4" custLinFactNeighborX="-452" custLinFactNeighborY="-1136"/>
      <dgm:spPr/>
    </dgm:pt>
    <dgm:pt modelId="{355F38CF-6BCB-4CEC-9103-21102681BAD5}" type="pres">
      <dgm:prSet presAssocID="{F4802D85-0683-43D1-BA8F-1508537C0D69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AA2036-B66B-44E3-AAC8-29EFF22045CB}" type="pres">
      <dgm:prSet presAssocID="{6239729B-09DD-49A0-9879-AFEFE09BD01C}" presName="Accent2" presStyleCnt="0"/>
      <dgm:spPr/>
    </dgm:pt>
    <dgm:pt modelId="{36FDC14C-34E9-460B-AC99-EC4704536E2D}" type="pres">
      <dgm:prSet presAssocID="{6239729B-09DD-49A0-9879-AFEFE09BD01C}" presName="Accent" presStyleLbl="node1" presStyleIdx="1" presStyleCnt="4"/>
      <dgm:spPr/>
    </dgm:pt>
    <dgm:pt modelId="{FAF39D49-58FC-4A83-976C-E918E51CAC18}" type="pres">
      <dgm:prSet presAssocID="{6239729B-09DD-49A0-9879-AFEFE09BD01C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A72C07-47B6-43E4-B6BF-EF1C2A5BE9A0}" type="pres">
      <dgm:prSet presAssocID="{DA37F6A5-61BE-4951-A909-6D6B5733FE43}" presName="Accent3" presStyleCnt="0"/>
      <dgm:spPr/>
    </dgm:pt>
    <dgm:pt modelId="{BC958770-94AD-4FA9-A52D-49B3F5A59247}" type="pres">
      <dgm:prSet presAssocID="{DA37F6A5-61BE-4951-A909-6D6B5733FE43}" presName="Accent" presStyleLbl="node1" presStyleIdx="2" presStyleCnt="4"/>
      <dgm:spPr/>
    </dgm:pt>
    <dgm:pt modelId="{51286F74-756E-4C8C-90C4-4D796632B795}" type="pres">
      <dgm:prSet presAssocID="{DA37F6A5-61BE-4951-A909-6D6B5733FE43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A3E95D-4616-498B-AB06-50530CED12E0}" type="pres">
      <dgm:prSet presAssocID="{FF481E30-06A0-4614-9A6A-2CF4426A6227}" presName="Accent4" presStyleCnt="0"/>
      <dgm:spPr/>
    </dgm:pt>
    <dgm:pt modelId="{B8E0D776-C212-4CFA-AD2A-0DA7B34BD5CC}" type="pres">
      <dgm:prSet presAssocID="{FF481E30-06A0-4614-9A6A-2CF4426A6227}" presName="Accent" presStyleLbl="node1" presStyleIdx="3" presStyleCnt="4"/>
      <dgm:spPr/>
    </dgm:pt>
    <dgm:pt modelId="{E5B84678-12F1-4FBD-A480-B5278EA90A81}" type="pres">
      <dgm:prSet presAssocID="{FF481E30-06A0-4614-9A6A-2CF4426A6227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837F378-F5FE-4CBA-8E2D-D73E7D96D528}" type="presOf" srcId="{DA37F6A5-61BE-4951-A909-6D6B5733FE43}" destId="{51286F74-756E-4C8C-90C4-4D796632B795}" srcOrd="0" destOrd="0" presId="urn:microsoft.com/office/officeart/2009/layout/CircleArrowProcess"/>
    <dgm:cxn modelId="{571F79C0-434C-41C8-9C5D-E8D589BEB8D4}" type="presOf" srcId="{F4802D85-0683-43D1-BA8F-1508537C0D69}" destId="{355F38CF-6BCB-4CEC-9103-21102681BAD5}" srcOrd="0" destOrd="0" presId="urn:microsoft.com/office/officeart/2009/layout/CircleArrowProcess"/>
    <dgm:cxn modelId="{9BE3CAA8-74E1-405F-B29A-1C098D0AFCAE}" type="presOf" srcId="{6239729B-09DD-49A0-9879-AFEFE09BD01C}" destId="{FAF39D49-58FC-4A83-976C-E918E51CAC18}" srcOrd="0" destOrd="0" presId="urn:microsoft.com/office/officeart/2009/layout/CircleArrowProcess"/>
    <dgm:cxn modelId="{FC4AD100-4AF8-4CA5-8209-D60D553A6F60}" srcId="{2FDAE2CB-4894-4B85-BAC8-65303A8BDED6}" destId="{FF481E30-06A0-4614-9A6A-2CF4426A6227}" srcOrd="3" destOrd="0" parTransId="{284C3B89-EEA3-4A5F-9C89-1516AE2FF7E4}" sibTransId="{C7A1A03A-EDD4-4E51-89EC-1AFE3CA71AB2}"/>
    <dgm:cxn modelId="{74A1CFA2-B682-410E-82E2-400D61A257C0}" srcId="{2FDAE2CB-4894-4B85-BAC8-65303A8BDED6}" destId="{6239729B-09DD-49A0-9879-AFEFE09BD01C}" srcOrd="1" destOrd="0" parTransId="{3A669861-6AA0-45C1-B897-FC44F239CB88}" sibTransId="{0075A284-92A4-402C-9266-C03568468561}"/>
    <dgm:cxn modelId="{DFFA4F01-6E22-496A-A655-C1CFC5A90E46}" type="presOf" srcId="{2FDAE2CB-4894-4B85-BAC8-65303A8BDED6}" destId="{EAA0660B-8956-4628-A669-5D287010D19D}" srcOrd="0" destOrd="0" presId="urn:microsoft.com/office/officeart/2009/layout/CircleArrowProcess"/>
    <dgm:cxn modelId="{C2FC265E-3744-4186-B866-B8B7767B5CCD}" type="presOf" srcId="{FF481E30-06A0-4614-9A6A-2CF4426A6227}" destId="{E5B84678-12F1-4FBD-A480-B5278EA90A81}" srcOrd="0" destOrd="0" presId="urn:microsoft.com/office/officeart/2009/layout/CircleArrowProcess"/>
    <dgm:cxn modelId="{6134537F-6574-46E8-BB8D-1E23D1FCA6B3}" srcId="{2FDAE2CB-4894-4B85-BAC8-65303A8BDED6}" destId="{DA37F6A5-61BE-4951-A909-6D6B5733FE43}" srcOrd="2" destOrd="0" parTransId="{E8EDAB10-7431-4024-A8E2-9A5F5A5C469E}" sibTransId="{DDC1886C-2F2A-43A5-8A87-728EB637A3DA}"/>
    <dgm:cxn modelId="{4201E369-9EC7-4995-A008-FD41B5B9E05E}" srcId="{2FDAE2CB-4894-4B85-BAC8-65303A8BDED6}" destId="{F4802D85-0683-43D1-BA8F-1508537C0D69}" srcOrd="0" destOrd="0" parTransId="{1A8CFE8D-C7C9-45B8-998B-D86F83E9F9FE}" sibTransId="{0688B6DB-6BB1-4673-9D58-EEE3567DBDAB}"/>
    <dgm:cxn modelId="{C44D517A-883A-4477-9538-E4E8B98207F8}" type="presParOf" srcId="{EAA0660B-8956-4628-A669-5D287010D19D}" destId="{7B928FDE-FA18-45DB-B900-A425D14B25A3}" srcOrd="0" destOrd="0" presId="urn:microsoft.com/office/officeart/2009/layout/CircleArrowProcess"/>
    <dgm:cxn modelId="{9EF23039-2545-4742-A9EF-F0BD1080A49F}" type="presParOf" srcId="{7B928FDE-FA18-45DB-B900-A425D14B25A3}" destId="{FF216509-964F-4BC6-BFE4-58BF51628513}" srcOrd="0" destOrd="0" presId="urn:microsoft.com/office/officeart/2009/layout/CircleArrowProcess"/>
    <dgm:cxn modelId="{664109CE-33E4-4282-A8DB-EFD0AEF28445}" type="presParOf" srcId="{EAA0660B-8956-4628-A669-5D287010D19D}" destId="{355F38CF-6BCB-4CEC-9103-21102681BAD5}" srcOrd="1" destOrd="0" presId="urn:microsoft.com/office/officeart/2009/layout/CircleArrowProcess"/>
    <dgm:cxn modelId="{CA7C5D89-AC15-42E4-B8BC-082933A56A0D}" type="presParOf" srcId="{EAA0660B-8956-4628-A669-5D287010D19D}" destId="{49AA2036-B66B-44E3-AAC8-29EFF22045CB}" srcOrd="2" destOrd="0" presId="urn:microsoft.com/office/officeart/2009/layout/CircleArrowProcess"/>
    <dgm:cxn modelId="{843D0A45-C241-4345-9220-CD481DA9F53E}" type="presParOf" srcId="{49AA2036-B66B-44E3-AAC8-29EFF22045CB}" destId="{36FDC14C-34E9-460B-AC99-EC4704536E2D}" srcOrd="0" destOrd="0" presId="urn:microsoft.com/office/officeart/2009/layout/CircleArrowProcess"/>
    <dgm:cxn modelId="{F9A2420F-BB59-44C8-9614-5F370D85E75F}" type="presParOf" srcId="{EAA0660B-8956-4628-A669-5D287010D19D}" destId="{FAF39D49-58FC-4A83-976C-E918E51CAC18}" srcOrd="3" destOrd="0" presId="urn:microsoft.com/office/officeart/2009/layout/CircleArrowProcess"/>
    <dgm:cxn modelId="{4759765A-DAA1-42A5-80C3-DC666FF26E5A}" type="presParOf" srcId="{EAA0660B-8956-4628-A669-5D287010D19D}" destId="{94A72C07-47B6-43E4-B6BF-EF1C2A5BE9A0}" srcOrd="4" destOrd="0" presId="urn:microsoft.com/office/officeart/2009/layout/CircleArrowProcess"/>
    <dgm:cxn modelId="{791CE6E6-9FA3-4BAA-BF86-B5E9BC9A1F21}" type="presParOf" srcId="{94A72C07-47B6-43E4-B6BF-EF1C2A5BE9A0}" destId="{BC958770-94AD-4FA9-A52D-49B3F5A59247}" srcOrd="0" destOrd="0" presId="urn:microsoft.com/office/officeart/2009/layout/CircleArrowProcess"/>
    <dgm:cxn modelId="{3C035723-8166-447A-B4E5-78BC55957BDD}" type="presParOf" srcId="{EAA0660B-8956-4628-A669-5D287010D19D}" destId="{51286F74-756E-4C8C-90C4-4D796632B795}" srcOrd="5" destOrd="0" presId="urn:microsoft.com/office/officeart/2009/layout/CircleArrowProcess"/>
    <dgm:cxn modelId="{7D27AF51-A592-48FD-931E-3DF375F6204C}" type="presParOf" srcId="{EAA0660B-8956-4628-A669-5D287010D19D}" destId="{51A3E95D-4616-498B-AB06-50530CED12E0}" srcOrd="6" destOrd="0" presId="urn:microsoft.com/office/officeart/2009/layout/CircleArrowProcess"/>
    <dgm:cxn modelId="{64BDE24C-8E1F-410E-AE19-3FD6E2089846}" type="presParOf" srcId="{51A3E95D-4616-498B-AB06-50530CED12E0}" destId="{B8E0D776-C212-4CFA-AD2A-0DA7B34BD5CC}" srcOrd="0" destOrd="0" presId="urn:microsoft.com/office/officeart/2009/layout/CircleArrowProcess"/>
    <dgm:cxn modelId="{25A1CBE9-A6D3-4350-86E1-86370900BC53}" type="presParOf" srcId="{EAA0660B-8956-4628-A669-5D287010D19D}" destId="{E5B84678-12F1-4FBD-A480-B5278EA90A81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102960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  <a:effectLst/>
            </a:rPr>
            <a:t>1. </a:t>
          </a:r>
          <a:r>
            <a:rPr lang="sk-SK" sz="3200" kern="1200" dirty="0">
              <a:solidFill>
                <a:schemeClr val="tx1"/>
              </a:solidFill>
            </a:rPr>
            <a:t>Povedomie</a:t>
          </a:r>
          <a:r>
            <a:rPr lang="en-US" sz="3200" kern="1200" dirty="0">
              <a:solidFill>
                <a:schemeClr val="tx1"/>
              </a:solidFill>
            </a:rPr>
            <a:t> </a:t>
          </a:r>
          <a:endParaRPr lang="el-GR" sz="3200" kern="120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0261" y="50261"/>
        <a:ext cx="4861295" cy="929078"/>
      </dsp:txXfrm>
    </dsp:sp>
    <dsp:sp modelId="{288E5028-B57D-41A4-A329-2A81DBAE6A20}">
      <dsp:nvSpPr>
        <dsp:cNvPr id="0" name=""/>
        <dsp:cNvSpPr/>
      </dsp:nvSpPr>
      <dsp:spPr>
        <a:xfrm>
          <a:off x="0" y="2413669"/>
          <a:ext cx="4961817" cy="1029600"/>
        </a:xfrm>
        <a:prstGeom prst="roundRect">
          <a:avLst/>
        </a:prstGeom>
        <a:solidFill>
          <a:srgbClr val="95C11F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3. Riešenie konfliktov</a:t>
          </a:r>
          <a:endParaRPr lang="el-GR" sz="32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50261" y="2463930"/>
        <a:ext cx="4861295" cy="929078"/>
      </dsp:txXfrm>
    </dsp:sp>
    <dsp:sp modelId="{8CDB7BC7-8DB4-48B4-844D-150D6BC9A281}">
      <dsp:nvSpPr>
        <dsp:cNvPr id="0" name=""/>
        <dsp:cNvSpPr/>
      </dsp:nvSpPr>
      <dsp:spPr>
        <a:xfrm>
          <a:off x="0" y="1254031"/>
          <a:ext cx="4961817" cy="102960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2. Kritické myslenie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0261" y="1304292"/>
        <a:ext cx="4861295" cy="9290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BE15D-F99A-4F61-9A1B-033BED5CC3E5}">
      <dsp:nvSpPr>
        <dsp:cNvPr id="0" name=""/>
        <dsp:cNvSpPr/>
      </dsp:nvSpPr>
      <dsp:spPr>
        <a:xfrm>
          <a:off x="5306" y="0"/>
          <a:ext cx="1644964" cy="7961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Fáza 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Potenciálna opozícia, nezlučiteľnosť</a:t>
          </a:r>
        </a:p>
      </dsp:txBody>
      <dsp:txXfrm>
        <a:off x="28625" y="23319"/>
        <a:ext cx="1598326" cy="749520"/>
      </dsp:txXfrm>
    </dsp:sp>
    <dsp:sp modelId="{213CB544-0F44-4B7C-A871-5CB09F80C40A}">
      <dsp:nvSpPr>
        <dsp:cNvPr id="0" name=""/>
        <dsp:cNvSpPr/>
      </dsp:nvSpPr>
      <dsp:spPr>
        <a:xfrm>
          <a:off x="1814767" y="194103"/>
          <a:ext cx="348732" cy="407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814767" y="275693"/>
        <a:ext cx="244112" cy="244771"/>
      </dsp:txXfrm>
    </dsp:sp>
    <dsp:sp modelId="{DD5818A2-B7D5-454F-9F20-A53C3E544D33}">
      <dsp:nvSpPr>
        <dsp:cNvPr id="0" name=""/>
        <dsp:cNvSpPr/>
      </dsp:nvSpPr>
      <dsp:spPr>
        <a:xfrm>
          <a:off x="2308257" y="0"/>
          <a:ext cx="1644964" cy="7961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Fáza 2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Uznanie</a:t>
          </a:r>
        </a:p>
      </dsp:txBody>
      <dsp:txXfrm>
        <a:off x="2331576" y="23319"/>
        <a:ext cx="1598326" cy="749520"/>
      </dsp:txXfrm>
    </dsp:sp>
    <dsp:sp modelId="{490CF30B-0E03-4B72-9678-7A94EA7239CF}">
      <dsp:nvSpPr>
        <dsp:cNvPr id="0" name=""/>
        <dsp:cNvSpPr/>
      </dsp:nvSpPr>
      <dsp:spPr>
        <a:xfrm>
          <a:off x="4117718" y="194103"/>
          <a:ext cx="348732" cy="407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117718" y="275693"/>
        <a:ext cx="244112" cy="244771"/>
      </dsp:txXfrm>
    </dsp:sp>
    <dsp:sp modelId="{4F382BBF-F578-4CFD-908A-50A7A4B8DF66}">
      <dsp:nvSpPr>
        <dsp:cNvPr id="0" name=""/>
        <dsp:cNvSpPr/>
      </dsp:nvSpPr>
      <dsp:spPr>
        <a:xfrm>
          <a:off x="4611208" y="0"/>
          <a:ext cx="1644964" cy="7961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Fáza 3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Zámery/ciele</a:t>
          </a:r>
        </a:p>
      </dsp:txBody>
      <dsp:txXfrm>
        <a:off x="4634527" y="23319"/>
        <a:ext cx="1598326" cy="749520"/>
      </dsp:txXfrm>
    </dsp:sp>
    <dsp:sp modelId="{39E4A4E9-B21F-44FD-AFA9-CD5AEB97AE61}">
      <dsp:nvSpPr>
        <dsp:cNvPr id="0" name=""/>
        <dsp:cNvSpPr/>
      </dsp:nvSpPr>
      <dsp:spPr>
        <a:xfrm>
          <a:off x="6420669" y="194103"/>
          <a:ext cx="348732" cy="407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420669" y="275693"/>
        <a:ext cx="244112" cy="244771"/>
      </dsp:txXfrm>
    </dsp:sp>
    <dsp:sp modelId="{0E991DEF-7D0C-49C2-A618-CC68718B7AE0}">
      <dsp:nvSpPr>
        <dsp:cNvPr id="0" name=""/>
        <dsp:cNvSpPr/>
      </dsp:nvSpPr>
      <dsp:spPr>
        <a:xfrm>
          <a:off x="6914158" y="0"/>
          <a:ext cx="1644964" cy="7961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Fáza 4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Správanie</a:t>
          </a:r>
        </a:p>
      </dsp:txBody>
      <dsp:txXfrm>
        <a:off x="6937477" y="23319"/>
        <a:ext cx="1598326" cy="749520"/>
      </dsp:txXfrm>
    </dsp:sp>
    <dsp:sp modelId="{D8BE11F1-AE5D-47D7-8F41-8E5C1F903894}">
      <dsp:nvSpPr>
        <dsp:cNvPr id="0" name=""/>
        <dsp:cNvSpPr/>
      </dsp:nvSpPr>
      <dsp:spPr>
        <a:xfrm>
          <a:off x="8723620" y="194103"/>
          <a:ext cx="348732" cy="407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8723620" y="275693"/>
        <a:ext cx="244112" cy="244771"/>
      </dsp:txXfrm>
    </dsp:sp>
    <dsp:sp modelId="{3238DEEC-CE24-43F2-8AFC-08C4ABFCEA50}">
      <dsp:nvSpPr>
        <dsp:cNvPr id="0" name=""/>
        <dsp:cNvSpPr/>
      </dsp:nvSpPr>
      <dsp:spPr>
        <a:xfrm>
          <a:off x="9217109" y="0"/>
          <a:ext cx="1644964" cy="7961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Fáza 5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Dôsledky</a:t>
          </a:r>
        </a:p>
      </dsp:txBody>
      <dsp:txXfrm>
        <a:off x="9240428" y="23319"/>
        <a:ext cx="1598326" cy="749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97344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  <a:effectLst/>
            </a:rPr>
            <a:t>4. </a:t>
          </a: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Umožnenie dialógu 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47519"/>
        <a:ext cx="4866779" cy="878402"/>
      </dsp:txXfrm>
    </dsp:sp>
    <dsp:sp modelId="{288E5028-B57D-41A4-A329-2A81DBAE6A20}">
      <dsp:nvSpPr>
        <dsp:cNvPr id="0" name=""/>
        <dsp:cNvSpPr/>
      </dsp:nvSpPr>
      <dsp:spPr>
        <a:xfrm>
          <a:off x="0" y="1108717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5. Etika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1156236"/>
        <a:ext cx="4866779" cy="878402"/>
      </dsp:txXfrm>
    </dsp:sp>
    <dsp:sp modelId="{8CDB7BC7-8DB4-48B4-844D-150D6BC9A281}">
      <dsp:nvSpPr>
        <dsp:cNvPr id="0" name=""/>
        <dsp:cNvSpPr/>
      </dsp:nvSpPr>
      <dsp:spPr>
        <a:xfrm>
          <a:off x="0" y="2261708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6. Reflexívne zručnosti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2309227"/>
        <a:ext cx="4866779" cy="878402"/>
      </dsp:txXfrm>
    </dsp:sp>
    <dsp:sp modelId="{3352B6FF-4293-4555-897C-C1B04E62B888}">
      <dsp:nvSpPr>
        <dsp:cNvPr id="0" name=""/>
        <dsp:cNvSpPr/>
      </dsp:nvSpPr>
      <dsp:spPr>
        <a:xfrm>
          <a:off x="0" y="3368760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7. Digitálne zručnosti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3416279"/>
        <a:ext cx="4866779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9BDD8-9858-4465-AD8B-211045409958}">
      <dsp:nvSpPr>
        <dsp:cNvPr id="0" name=""/>
        <dsp:cNvSpPr/>
      </dsp:nvSpPr>
      <dsp:spPr>
        <a:xfrm>
          <a:off x="433726" y="235119"/>
          <a:ext cx="3391070" cy="3391070"/>
        </a:xfrm>
        <a:prstGeom prst="pie">
          <a:avLst>
            <a:gd name="adj1" fmla="val 16200000"/>
            <a:gd name="adj2" fmla="val 19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Medzinárodné</a:t>
          </a:r>
        </a:p>
      </dsp:txBody>
      <dsp:txXfrm>
        <a:off x="2210001" y="668288"/>
        <a:ext cx="888137" cy="686288"/>
      </dsp:txXfrm>
    </dsp:sp>
    <dsp:sp modelId="{53A0B85F-B0D9-4D43-B5AF-D969A0F91679}">
      <dsp:nvSpPr>
        <dsp:cNvPr id="0" name=""/>
        <dsp:cNvSpPr/>
      </dsp:nvSpPr>
      <dsp:spPr>
        <a:xfrm>
          <a:off x="474095" y="304959"/>
          <a:ext cx="3391070" cy="3391070"/>
        </a:xfrm>
        <a:prstGeom prst="pie">
          <a:avLst>
            <a:gd name="adj1" fmla="val 19800000"/>
            <a:gd name="adj2" fmla="val 180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/>
            <a:t>Medzi-spoločnosťami</a:t>
          </a:r>
          <a:r>
            <a:rPr lang="en-US" sz="1200" b="1" kern="1200" dirty="0"/>
            <a:t> </a:t>
          </a:r>
        </a:p>
      </dsp:txBody>
      <dsp:txXfrm>
        <a:off x="2775179" y="1677535"/>
        <a:ext cx="928507" cy="666103"/>
      </dsp:txXfrm>
    </dsp:sp>
    <dsp:sp modelId="{3794A654-D833-4DD0-B28A-72FC65D7EA58}">
      <dsp:nvSpPr>
        <dsp:cNvPr id="0" name=""/>
        <dsp:cNvSpPr/>
      </dsp:nvSpPr>
      <dsp:spPr>
        <a:xfrm>
          <a:off x="433726" y="374799"/>
          <a:ext cx="3391070" cy="3391070"/>
        </a:xfrm>
        <a:prstGeom prst="pie">
          <a:avLst>
            <a:gd name="adj1" fmla="val 1800000"/>
            <a:gd name="adj2" fmla="val 540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/>
            <a:t>Medzi-skupinové</a:t>
          </a:r>
          <a:endParaRPr lang="en-US" sz="1200" b="1" kern="1200" dirty="0"/>
        </a:p>
      </dsp:txBody>
      <dsp:txXfrm>
        <a:off x="2210001" y="2666597"/>
        <a:ext cx="888137" cy="686288"/>
      </dsp:txXfrm>
    </dsp:sp>
    <dsp:sp modelId="{AE73D72D-345B-479D-BF91-CDA02CB54440}">
      <dsp:nvSpPr>
        <dsp:cNvPr id="0" name=""/>
        <dsp:cNvSpPr/>
      </dsp:nvSpPr>
      <dsp:spPr>
        <a:xfrm>
          <a:off x="352986" y="374799"/>
          <a:ext cx="3391070" cy="3391070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/>
            <a:t>Vnútro</a:t>
          </a:r>
          <a:r>
            <a:rPr lang="sk-SK" sz="1200" b="1" kern="1200" dirty="0"/>
            <a:t>-</a:t>
          </a:r>
          <a:r>
            <a:rPr lang="en-US" sz="1200" b="1" kern="1200" dirty="0" err="1"/>
            <a:t>skupinové</a:t>
          </a:r>
          <a:endParaRPr lang="en-US" sz="1200" b="1" kern="1200" dirty="0"/>
        </a:p>
      </dsp:txBody>
      <dsp:txXfrm>
        <a:off x="1079644" y="2666597"/>
        <a:ext cx="888137" cy="686288"/>
      </dsp:txXfrm>
    </dsp:sp>
    <dsp:sp modelId="{BD655BB7-0A4A-4DFC-BE36-F18E396E12F4}">
      <dsp:nvSpPr>
        <dsp:cNvPr id="0" name=""/>
        <dsp:cNvSpPr/>
      </dsp:nvSpPr>
      <dsp:spPr>
        <a:xfrm>
          <a:off x="312616" y="304959"/>
          <a:ext cx="3391070" cy="3391070"/>
        </a:xfrm>
        <a:prstGeom prst="pie">
          <a:avLst>
            <a:gd name="adj1" fmla="val 9000000"/>
            <a:gd name="adj2" fmla="val 1260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Medziľudské vzťahy</a:t>
          </a:r>
        </a:p>
      </dsp:txBody>
      <dsp:txXfrm>
        <a:off x="474095" y="1677535"/>
        <a:ext cx="928507" cy="666103"/>
      </dsp:txXfrm>
    </dsp:sp>
    <dsp:sp modelId="{20398911-E6BB-41D4-87B7-52C3D5F7A8D0}">
      <dsp:nvSpPr>
        <dsp:cNvPr id="0" name=""/>
        <dsp:cNvSpPr/>
      </dsp:nvSpPr>
      <dsp:spPr>
        <a:xfrm>
          <a:off x="352986" y="235119"/>
          <a:ext cx="3391070" cy="3391070"/>
        </a:xfrm>
        <a:prstGeom prst="pie">
          <a:avLst>
            <a:gd name="adj1" fmla="val 126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Intrapersonálne</a:t>
          </a:r>
        </a:p>
      </dsp:txBody>
      <dsp:txXfrm>
        <a:off x="1079644" y="668288"/>
        <a:ext cx="888137" cy="686288"/>
      </dsp:txXfrm>
    </dsp:sp>
    <dsp:sp modelId="{289D1D46-06B0-47FC-B141-E06DCBFC786A}">
      <dsp:nvSpPr>
        <dsp:cNvPr id="0" name=""/>
        <dsp:cNvSpPr/>
      </dsp:nvSpPr>
      <dsp:spPr>
        <a:xfrm>
          <a:off x="223678" y="25195"/>
          <a:ext cx="3810917" cy="381091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78081-DCA2-40BF-8B6F-7652DD2274FC}">
      <dsp:nvSpPr>
        <dsp:cNvPr id="0" name=""/>
        <dsp:cNvSpPr/>
      </dsp:nvSpPr>
      <dsp:spPr>
        <a:xfrm>
          <a:off x="264048" y="95035"/>
          <a:ext cx="3810917" cy="3810917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C6849-A8E3-4296-9FEE-9204A2E635CF}">
      <dsp:nvSpPr>
        <dsp:cNvPr id="0" name=""/>
        <dsp:cNvSpPr/>
      </dsp:nvSpPr>
      <dsp:spPr>
        <a:xfrm>
          <a:off x="223678" y="164875"/>
          <a:ext cx="3810917" cy="3810917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D538C-396C-4287-95E3-5757D9228A40}">
      <dsp:nvSpPr>
        <dsp:cNvPr id="0" name=""/>
        <dsp:cNvSpPr/>
      </dsp:nvSpPr>
      <dsp:spPr>
        <a:xfrm>
          <a:off x="143186" y="164875"/>
          <a:ext cx="3810917" cy="3810917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2AC79-9257-4324-9E8A-B945D3796295}">
      <dsp:nvSpPr>
        <dsp:cNvPr id="0" name=""/>
        <dsp:cNvSpPr/>
      </dsp:nvSpPr>
      <dsp:spPr>
        <a:xfrm>
          <a:off x="102816" y="95035"/>
          <a:ext cx="3810917" cy="3810917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3F4A9-F911-470C-A41C-C919C79C1F4F}">
      <dsp:nvSpPr>
        <dsp:cNvPr id="0" name=""/>
        <dsp:cNvSpPr/>
      </dsp:nvSpPr>
      <dsp:spPr>
        <a:xfrm>
          <a:off x="143186" y="25195"/>
          <a:ext cx="3810917" cy="3810917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9BDD8-9858-4465-AD8B-211045409958}">
      <dsp:nvSpPr>
        <dsp:cNvPr id="0" name=""/>
        <dsp:cNvSpPr/>
      </dsp:nvSpPr>
      <dsp:spPr>
        <a:xfrm>
          <a:off x="286429" y="192407"/>
          <a:ext cx="2611020" cy="2611020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/>
            <a:t>Organizačn</a:t>
          </a:r>
          <a:r>
            <a:rPr lang="sk-SK" sz="1100" b="1" kern="1200" dirty="0"/>
            <a:t>ý</a:t>
          </a:r>
          <a:r>
            <a:rPr lang="en-US" sz="1100" b="1" kern="1200" dirty="0"/>
            <a:t> </a:t>
          </a:r>
        </a:p>
      </dsp:txBody>
      <dsp:txXfrm>
        <a:off x="1648511" y="631307"/>
        <a:ext cx="839256" cy="559504"/>
      </dsp:txXfrm>
    </dsp:sp>
    <dsp:sp modelId="{53A0B85F-B0D9-4D43-B5AF-D969A0F91679}">
      <dsp:nvSpPr>
        <dsp:cNvPr id="0" name=""/>
        <dsp:cNvSpPr/>
      </dsp:nvSpPr>
      <dsp:spPr>
        <a:xfrm>
          <a:off x="308809" y="262034"/>
          <a:ext cx="2611020" cy="2611020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/>
            <a:t>Ekonomick</a:t>
          </a:r>
          <a:r>
            <a:rPr lang="sk-SK" sz="1100" b="1" kern="1200" dirty="0"/>
            <a:t>ý</a:t>
          </a:r>
          <a:endParaRPr lang="en-US" sz="1100" b="1" kern="1200" dirty="0"/>
        </a:p>
      </dsp:txBody>
      <dsp:txXfrm>
        <a:off x="1990431" y="1455022"/>
        <a:ext cx="777089" cy="621671"/>
      </dsp:txXfrm>
    </dsp:sp>
    <dsp:sp modelId="{3794A654-D833-4DD0-B28A-72FC65D7EA58}">
      <dsp:nvSpPr>
        <dsp:cNvPr id="0" name=""/>
        <dsp:cNvSpPr/>
      </dsp:nvSpPr>
      <dsp:spPr>
        <a:xfrm>
          <a:off x="249750" y="304929"/>
          <a:ext cx="2611020" cy="2611020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/>
            <a:t>Ideologick</a:t>
          </a:r>
          <a:r>
            <a:rPr lang="sk-SK" sz="1100" b="1" kern="1200" dirty="0"/>
            <a:t>ý</a:t>
          </a:r>
          <a:r>
            <a:rPr lang="en-US" sz="1100" b="1" kern="1200" dirty="0"/>
            <a:t> </a:t>
          </a:r>
        </a:p>
      </dsp:txBody>
      <dsp:txXfrm>
        <a:off x="1182258" y="2138861"/>
        <a:ext cx="746005" cy="683838"/>
      </dsp:txXfrm>
    </dsp:sp>
    <dsp:sp modelId="{AE73D72D-345B-479D-BF91-CDA02CB54440}">
      <dsp:nvSpPr>
        <dsp:cNvPr id="0" name=""/>
        <dsp:cNvSpPr/>
      </dsp:nvSpPr>
      <dsp:spPr>
        <a:xfrm>
          <a:off x="190691" y="262034"/>
          <a:ext cx="2611020" cy="2611020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/>
            <a:t>Kultúr</a:t>
          </a:r>
          <a:r>
            <a:rPr lang="sk-SK" sz="1100" b="1" kern="1200" dirty="0" err="1"/>
            <a:t>ny</a:t>
          </a:r>
          <a:endParaRPr lang="en-US" sz="1100" b="1" kern="1200" dirty="0"/>
        </a:p>
      </dsp:txBody>
      <dsp:txXfrm>
        <a:off x="343001" y="1455022"/>
        <a:ext cx="777089" cy="621671"/>
      </dsp:txXfrm>
    </dsp:sp>
    <dsp:sp modelId="{BD655BB7-0A4A-4DFC-BE36-F18E396E12F4}">
      <dsp:nvSpPr>
        <dsp:cNvPr id="0" name=""/>
        <dsp:cNvSpPr/>
      </dsp:nvSpPr>
      <dsp:spPr>
        <a:xfrm>
          <a:off x="213072" y="192407"/>
          <a:ext cx="2611020" cy="2611020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Politick</a:t>
          </a:r>
          <a:r>
            <a:rPr lang="sk-SK" sz="1100" b="1" kern="1200" dirty="0"/>
            <a:t>ý</a:t>
          </a:r>
          <a:endParaRPr lang="en-US" sz="1100" b="1" kern="1200" dirty="0"/>
        </a:p>
      </dsp:txBody>
      <dsp:txXfrm>
        <a:off x="622753" y="631307"/>
        <a:ext cx="839256" cy="559504"/>
      </dsp:txXfrm>
    </dsp:sp>
    <dsp:sp modelId="{289D1D46-06B0-47FC-B141-E06DCBFC786A}">
      <dsp:nvSpPr>
        <dsp:cNvPr id="0" name=""/>
        <dsp:cNvSpPr/>
      </dsp:nvSpPr>
      <dsp:spPr>
        <a:xfrm>
          <a:off x="124671" y="30772"/>
          <a:ext cx="2934289" cy="293428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4BB0C-F564-457B-A58F-760216EE8D53}">
      <dsp:nvSpPr>
        <dsp:cNvPr id="0" name=""/>
        <dsp:cNvSpPr/>
      </dsp:nvSpPr>
      <dsp:spPr>
        <a:xfrm>
          <a:off x="147355" y="100377"/>
          <a:ext cx="2934289" cy="293428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972C9-F36B-4E1D-AE4B-F6E49A359C58}">
      <dsp:nvSpPr>
        <dsp:cNvPr id="0" name=""/>
        <dsp:cNvSpPr/>
      </dsp:nvSpPr>
      <dsp:spPr>
        <a:xfrm>
          <a:off x="88116" y="143403"/>
          <a:ext cx="2934289" cy="293428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FFB36-FD58-4B57-B05F-8805614748BB}">
      <dsp:nvSpPr>
        <dsp:cNvPr id="0" name=""/>
        <dsp:cNvSpPr/>
      </dsp:nvSpPr>
      <dsp:spPr>
        <a:xfrm>
          <a:off x="28876" y="100377"/>
          <a:ext cx="2934289" cy="293428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48D56-9DDD-4905-8CA3-1DB3532FD14D}">
      <dsp:nvSpPr>
        <dsp:cNvPr id="0" name=""/>
        <dsp:cNvSpPr/>
      </dsp:nvSpPr>
      <dsp:spPr>
        <a:xfrm>
          <a:off x="51560" y="30772"/>
          <a:ext cx="2934289" cy="293428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9BDD8-9858-4465-AD8B-211045409958}">
      <dsp:nvSpPr>
        <dsp:cNvPr id="0" name=""/>
        <dsp:cNvSpPr/>
      </dsp:nvSpPr>
      <dsp:spPr>
        <a:xfrm>
          <a:off x="272979" y="250591"/>
          <a:ext cx="2356657" cy="2356657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Kultúra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(Hodnoty, myšlienky, zásady) </a:t>
          </a:r>
        </a:p>
      </dsp:txBody>
      <dsp:txXfrm>
        <a:off x="1514994" y="749978"/>
        <a:ext cx="841663" cy="701386"/>
      </dsp:txXfrm>
    </dsp:sp>
    <dsp:sp modelId="{53A0B85F-B0D9-4D43-B5AF-D969A0F91679}">
      <dsp:nvSpPr>
        <dsp:cNvPr id="0" name=""/>
        <dsp:cNvSpPr/>
      </dsp:nvSpPr>
      <dsp:spPr>
        <a:xfrm>
          <a:off x="224443" y="334757"/>
          <a:ext cx="2356657" cy="2356657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Sociálne potreby (status, rola, moc)</a:t>
          </a:r>
        </a:p>
      </dsp:txBody>
      <dsp:txXfrm>
        <a:off x="785552" y="1863779"/>
        <a:ext cx="1262495" cy="617219"/>
      </dsp:txXfrm>
    </dsp:sp>
    <dsp:sp modelId="{3794A654-D833-4DD0-B28A-72FC65D7EA58}">
      <dsp:nvSpPr>
        <dsp:cNvPr id="0" name=""/>
        <dsp:cNvSpPr/>
      </dsp:nvSpPr>
      <dsp:spPr>
        <a:xfrm>
          <a:off x="175907" y="250591"/>
          <a:ext cx="2356657" cy="2356657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Materiál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(Zdroje)</a:t>
          </a:r>
        </a:p>
      </dsp:txBody>
      <dsp:txXfrm>
        <a:off x="448887" y="749978"/>
        <a:ext cx="841663" cy="701386"/>
      </dsp:txXfrm>
    </dsp:sp>
    <dsp:sp modelId="{289D1D46-06B0-47FC-B141-E06DCBFC786A}">
      <dsp:nvSpPr>
        <dsp:cNvPr id="0" name=""/>
        <dsp:cNvSpPr/>
      </dsp:nvSpPr>
      <dsp:spPr>
        <a:xfrm>
          <a:off x="127285" y="104703"/>
          <a:ext cx="2648434" cy="264843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78DBF-9157-4F3F-888E-4A72069B4D45}">
      <dsp:nvSpPr>
        <dsp:cNvPr id="0" name=""/>
        <dsp:cNvSpPr/>
      </dsp:nvSpPr>
      <dsp:spPr>
        <a:xfrm>
          <a:off x="78555" y="188720"/>
          <a:ext cx="2648434" cy="264843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F76D2-4D2A-4F25-BA8F-23E33E0D4707}">
      <dsp:nvSpPr>
        <dsp:cNvPr id="0" name=""/>
        <dsp:cNvSpPr/>
      </dsp:nvSpPr>
      <dsp:spPr>
        <a:xfrm>
          <a:off x="29824" y="104703"/>
          <a:ext cx="2648434" cy="264843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9BDD8-9858-4465-AD8B-211045409958}">
      <dsp:nvSpPr>
        <dsp:cNvPr id="0" name=""/>
        <dsp:cNvSpPr/>
      </dsp:nvSpPr>
      <dsp:spPr>
        <a:xfrm>
          <a:off x="180041" y="173692"/>
          <a:ext cx="1767854" cy="1767854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Menšie ozbrojené </a:t>
          </a:r>
        </a:p>
      </dsp:txBody>
      <dsp:txXfrm>
        <a:off x="1118478" y="540101"/>
        <a:ext cx="652422" cy="484055"/>
      </dsp:txXfrm>
    </dsp:sp>
    <dsp:sp modelId="{53A0B85F-B0D9-4D43-B5AF-D969A0F91679}">
      <dsp:nvSpPr>
        <dsp:cNvPr id="0" name=""/>
        <dsp:cNvSpPr/>
      </dsp:nvSpPr>
      <dsp:spPr>
        <a:xfrm>
          <a:off x="180041" y="233041"/>
          <a:ext cx="1767854" cy="1767854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1" kern="1200" dirty="0"/>
            <a:t>Veľké</a:t>
          </a:r>
          <a:r>
            <a:rPr lang="en-US" sz="1100" b="1" kern="1200" dirty="0"/>
            <a:t> ozbrojené</a:t>
          </a:r>
        </a:p>
      </dsp:txBody>
      <dsp:txXfrm>
        <a:off x="1118478" y="1150432"/>
        <a:ext cx="652422" cy="484055"/>
      </dsp:txXfrm>
    </dsp:sp>
    <dsp:sp modelId="{3794A654-D833-4DD0-B28A-72FC65D7EA58}">
      <dsp:nvSpPr>
        <dsp:cNvPr id="0" name=""/>
        <dsp:cNvSpPr/>
      </dsp:nvSpPr>
      <dsp:spPr>
        <a:xfrm>
          <a:off x="120692" y="233041"/>
          <a:ext cx="1767854" cy="1767854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Vojna</a:t>
          </a:r>
        </a:p>
      </dsp:txBody>
      <dsp:txXfrm>
        <a:off x="297688" y="1150432"/>
        <a:ext cx="652422" cy="484055"/>
      </dsp:txXfrm>
    </dsp:sp>
    <dsp:sp modelId="{AE73D72D-345B-479D-BF91-CDA02CB54440}">
      <dsp:nvSpPr>
        <dsp:cNvPr id="0" name=""/>
        <dsp:cNvSpPr/>
      </dsp:nvSpPr>
      <dsp:spPr>
        <a:xfrm>
          <a:off x="120692" y="173692"/>
          <a:ext cx="1767854" cy="1767854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Nenásilné</a:t>
          </a:r>
        </a:p>
      </dsp:txBody>
      <dsp:txXfrm>
        <a:off x="297688" y="540101"/>
        <a:ext cx="652422" cy="484055"/>
      </dsp:txXfrm>
    </dsp:sp>
    <dsp:sp modelId="{289D1D46-06B0-47FC-B141-E06DCBFC786A}">
      <dsp:nvSpPr>
        <dsp:cNvPr id="0" name=""/>
        <dsp:cNvSpPr/>
      </dsp:nvSpPr>
      <dsp:spPr>
        <a:xfrm>
          <a:off x="70603" y="64253"/>
          <a:ext cx="1986732" cy="198673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78DBF-9157-4F3F-888E-4A72069B4D45}">
      <dsp:nvSpPr>
        <dsp:cNvPr id="0" name=""/>
        <dsp:cNvSpPr/>
      </dsp:nvSpPr>
      <dsp:spPr>
        <a:xfrm>
          <a:off x="90192" y="126185"/>
          <a:ext cx="1986732" cy="198673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08DA7-53CF-4FF5-B459-E95A1B147C72}">
      <dsp:nvSpPr>
        <dsp:cNvPr id="0" name=""/>
        <dsp:cNvSpPr/>
      </dsp:nvSpPr>
      <dsp:spPr>
        <a:xfrm>
          <a:off x="11253" y="123603"/>
          <a:ext cx="1986732" cy="198673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18739-46CB-494B-8AC9-64488A809CAD}">
      <dsp:nvSpPr>
        <dsp:cNvPr id="0" name=""/>
        <dsp:cNvSpPr/>
      </dsp:nvSpPr>
      <dsp:spPr>
        <a:xfrm>
          <a:off x="11253" y="64253"/>
          <a:ext cx="1986732" cy="198673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9BDD8-9858-4465-AD8B-211045409958}">
      <dsp:nvSpPr>
        <dsp:cNvPr id="0" name=""/>
        <dsp:cNvSpPr/>
      </dsp:nvSpPr>
      <dsp:spPr>
        <a:xfrm>
          <a:off x="205027" y="266611"/>
          <a:ext cx="1722227" cy="1722227"/>
        </a:xfrm>
        <a:prstGeom prst="pie">
          <a:avLst>
            <a:gd name="adj1" fmla="val 16200000"/>
            <a:gd name="adj2" fmla="val 54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De-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/>
            <a:t>štrukt</a:t>
          </a:r>
          <a:r>
            <a:rPr lang="sk-SK" sz="1000" b="1" kern="1200" dirty="0" err="1"/>
            <a:t>ív</a:t>
          </a:r>
          <a:r>
            <a:rPr lang="en-US" sz="1000" b="1" kern="1200" dirty="0"/>
            <a:t>ne</a:t>
          </a:r>
        </a:p>
      </dsp:txBody>
      <dsp:txXfrm>
        <a:off x="1146101" y="717670"/>
        <a:ext cx="615081" cy="820108"/>
      </dsp:txXfrm>
    </dsp:sp>
    <dsp:sp modelId="{53A0B85F-B0D9-4D43-B5AF-D969A0F91679}">
      <dsp:nvSpPr>
        <dsp:cNvPr id="0" name=""/>
        <dsp:cNvSpPr/>
      </dsp:nvSpPr>
      <dsp:spPr>
        <a:xfrm>
          <a:off x="123016" y="266611"/>
          <a:ext cx="1722227" cy="172222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/>
            <a:t>Konštruk</a:t>
          </a:r>
          <a:r>
            <a:rPr lang="sk-SK" sz="1100" b="1" kern="1200" dirty="0"/>
            <a:t>-</a:t>
          </a:r>
          <a:r>
            <a:rPr lang="en-US" sz="1100" b="1" kern="1200" dirty="0" err="1"/>
            <a:t>tívne</a:t>
          </a:r>
          <a:endParaRPr lang="en-US" sz="1100" b="1" kern="1200" dirty="0"/>
        </a:p>
      </dsp:txBody>
      <dsp:txXfrm>
        <a:off x="289088" y="717670"/>
        <a:ext cx="615081" cy="820108"/>
      </dsp:txXfrm>
    </dsp:sp>
    <dsp:sp modelId="{289D1D46-06B0-47FC-B141-E06DCBFC786A}">
      <dsp:nvSpPr>
        <dsp:cNvPr id="0" name=""/>
        <dsp:cNvSpPr/>
      </dsp:nvSpPr>
      <dsp:spPr>
        <a:xfrm>
          <a:off x="98413" y="159997"/>
          <a:ext cx="1935455" cy="1935455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78DBF-9157-4F3F-888E-4A72069B4D45}">
      <dsp:nvSpPr>
        <dsp:cNvPr id="0" name=""/>
        <dsp:cNvSpPr/>
      </dsp:nvSpPr>
      <dsp:spPr>
        <a:xfrm>
          <a:off x="16402" y="159997"/>
          <a:ext cx="1935455" cy="1935455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9BDD8-9858-4465-AD8B-211045409958}">
      <dsp:nvSpPr>
        <dsp:cNvPr id="0" name=""/>
        <dsp:cNvSpPr/>
      </dsp:nvSpPr>
      <dsp:spPr>
        <a:xfrm>
          <a:off x="205027" y="266611"/>
          <a:ext cx="1722227" cy="1722227"/>
        </a:xfrm>
        <a:prstGeom prst="pie">
          <a:avLst>
            <a:gd name="adj1" fmla="val 16200000"/>
            <a:gd name="adj2" fmla="val 54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/>
            <a:t>Latentné</a:t>
          </a:r>
          <a:r>
            <a:rPr lang="sk-SK" sz="1100" b="1" kern="1200" dirty="0"/>
            <a:t> -      skryté</a:t>
          </a:r>
          <a:endParaRPr lang="en-US" sz="1100" b="1" kern="1200" dirty="0"/>
        </a:p>
      </dsp:txBody>
      <dsp:txXfrm>
        <a:off x="1146101" y="717670"/>
        <a:ext cx="615081" cy="820108"/>
      </dsp:txXfrm>
    </dsp:sp>
    <dsp:sp modelId="{53A0B85F-B0D9-4D43-B5AF-D969A0F91679}">
      <dsp:nvSpPr>
        <dsp:cNvPr id="0" name=""/>
        <dsp:cNvSpPr/>
      </dsp:nvSpPr>
      <dsp:spPr>
        <a:xfrm>
          <a:off x="123016" y="266611"/>
          <a:ext cx="1722227" cy="172222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Manifest</a:t>
          </a:r>
          <a:r>
            <a:rPr lang="sk-SK" sz="1100" b="1" kern="1200" dirty="0"/>
            <a:t> - prejavené</a:t>
          </a:r>
          <a:endParaRPr lang="en-US" sz="1100" b="1" kern="1200" dirty="0"/>
        </a:p>
      </dsp:txBody>
      <dsp:txXfrm>
        <a:off x="289088" y="717670"/>
        <a:ext cx="615081" cy="820108"/>
      </dsp:txXfrm>
    </dsp:sp>
    <dsp:sp modelId="{289D1D46-06B0-47FC-B141-E06DCBFC786A}">
      <dsp:nvSpPr>
        <dsp:cNvPr id="0" name=""/>
        <dsp:cNvSpPr/>
      </dsp:nvSpPr>
      <dsp:spPr>
        <a:xfrm>
          <a:off x="98413" y="159997"/>
          <a:ext cx="1935455" cy="1935455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78DBF-9157-4F3F-888E-4A72069B4D45}">
      <dsp:nvSpPr>
        <dsp:cNvPr id="0" name=""/>
        <dsp:cNvSpPr/>
      </dsp:nvSpPr>
      <dsp:spPr>
        <a:xfrm>
          <a:off x="16402" y="159997"/>
          <a:ext cx="1935455" cy="1935455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16509-964F-4BC6-BFE4-58BF51628513}">
      <dsp:nvSpPr>
        <dsp:cNvPr id="0" name=""/>
        <dsp:cNvSpPr/>
      </dsp:nvSpPr>
      <dsp:spPr>
        <a:xfrm>
          <a:off x="1820693" y="-23212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F38CF-6BCB-4CEC-9103-21102681BAD5}">
      <dsp:nvSpPr>
        <dsp:cNvPr id="0" name=""/>
        <dsp:cNvSpPr/>
      </dsp:nvSpPr>
      <dsp:spPr>
        <a:xfrm>
          <a:off x="2281028" y="739648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Intrapersonálne</a:t>
          </a:r>
        </a:p>
      </dsp:txBody>
      <dsp:txXfrm>
        <a:off x="2281028" y="739648"/>
        <a:ext cx="1140205" cy="570043"/>
      </dsp:txXfrm>
    </dsp:sp>
    <dsp:sp modelId="{36FDC14C-34E9-460B-AC99-EC4704536E2D}">
      <dsp:nvSpPr>
        <dsp:cNvPr id="0" name=""/>
        <dsp:cNvSpPr/>
      </dsp:nvSpPr>
      <dsp:spPr>
        <a:xfrm>
          <a:off x="1262317" y="1174225"/>
          <a:ext cx="2043171" cy="20433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39D49-58FC-4A83-976C-E918E51CAC18}">
      <dsp:nvSpPr>
        <dsp:cNvPr id="0" name=""/>
        <dsp:cNvSpPr/>
      </dsp:nvSpPr>
      <dsp:spPr>
        <a:xfrm>
          <a:off x="1711117" y="1916040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/>
            <a:t>Medziľudské</a:t>
          </a:r>
          <a:r>
            <a:rPr lang="en-US" sz="1200" b="1" kern="1200" dirty="0"/>
            <a:t> </a:t>
          </a:r>
          <a:r>
            <a:rPr lang="sk-SK" sz="1200" b="1" kern="1200" dirty="0"/>
            <a:t>konflikty</a:t>
          </a:r>
          <a:endParaRPr lang="en-US" sz="1200" b="1" kern="1200" dirty="0"/>
        </a:p>
      </dsp:txBody>
      <dsp:txXfrm>
        <a:off x="1711117" y="1916040"/>
        <a:ext cx="1140205" cy="570043"/>
      </dsp:txXfrm>
    </dsp:sp>
    <dsp:sp modelId="{BC958770-94AD-4FA9-A52D-49B3F5A59247}">
      <dsp:nvSpPr>
        <dsp:cNvPr id="0" name=""/>
        <dsp:cNvSpPr/>
      </dsp:nvSpPr>
      <dsp:spPr>
        <a:xfrm>
          <a:off x="1829929" y="2352785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86F74-756E-4C8C-90C4-4D796632B795}">
      <dsp:nvSpPr>
        <dsp:cNvPr id="0" name=""/>
        <dsp:cNvSpPr/>
      </dsp:nvSpPr>
      <dsp:spPr>
        <a:xfrm>
          <a:off x="2281028" y="3092433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/>
            <a:t>Vnútroskupinov</a:t>
          </a:r>
          <a:r>
            <a:rPr lang="sk-SK" sz="1200" b="1" kern="1200" dirty="0"/>
            <a:t>ý</a:t>
          </a:r>
          <a:endParaRPr lang="en-US" sz="1200" b="1" kern="1200" dirty="0"/>
        </a:p>
      </dsp:txBody>
      <dsp:txXfrm>
        <a:off x="2281028" y="3092433"/>
        <a:ext cx="1140205" cy="570043"/>
      </dsp:txXfrm>
    </dsp:sp>
    <dsp:sp modelId="{B8E0D776-C212-4CFA-AD2A-0DA7B34BD5CC}">
      <dsp:nvSpPr>
        <dsp:cNvPr id="0" name=""/>
        <dsp:cNvSpPr/>
      </dsp:nvSpPr>
      <dsp:spPr>
        <a:xfrm>
          <a:off x="1407957" y="3662477"/>
          <a:ext cx="1755341" cy="175618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84678-12F1-4FBD-A480-B5278EA90A81}">
      <dsp:nvSpPr>
        <dsp:cNvPr id="0" name=""/>
        <dsp:cNvSpPr/>
      </dsp:nvSpPr>
      <dsp:spPr>
        <a:xfrm>
          <a:off x="1711117" y="4268825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err="1"/>
            <a:t>Medziskupinový</a:t>
          </a:r>
          <a:endParaRPr lang="en-US" sz="1200" b="1" kern="1200" dirty="0"/>
        </a:p>
      </dsp:txBody>
      <dsp:txXfrm>
        <a:off x="1711117" y="4268825"/>
        <a:ext cx="1140205" cy="570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858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3597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4255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324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8459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7737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1890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242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45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2792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802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1131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2408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946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046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4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964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995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9761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4299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639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452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52352"/>
            <a:ext cx="12192001" cy="3787362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D8134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51" y="2218305"/>
            <a:ext cx="7872768" cy="3787361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8" name="TextBox 80">
            <a:extLst>
              <a:ext uri="{FF2B5EF4-FFF2-40B4-BE49-F238E27FC236}">
                <a16:creationId xmlns:a16="http://schemas.microsoft.com/office/drawing/2014/main" id="{C2E476BC-8345-4D0D-3E80-740E90062E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933990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Riešenie konfliktov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00E564-24F8-EC0D-5724-7025327EDB99}"/>
              </a:ext>
            </a:extLst>
          </p:cNvPr>
          <p:cNvSpPr/>
          <p:nvPr userDrawn="1"/>
        </p:nvSpPr>
        <p:spPr bwMode="auto">
          <a:xfrm>
            <a:off x="2727392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C2C98-D9BC-6B3D-5C84-CBA4DF66EE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85951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8A4885C2-F3BE-A850-204D-D04D6FD4E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88071" y="48972"/>
            <a:ext cx="3381627" cy="843380"/>
          </a:xfrm>
          <a:prstGeom prst="rect">
            <a:avLst/>
          </a:prstGeom>
        </p:spPr>
      </p:pic>
      <p:pic>
        <p:nvPicPr>
          <p:cNvPr id="13" name="Obrázok 3" descr="Obrázok, na ktorom je snímka obrazovky, písmo, elektrická modrá, grafika&#10;&#10;Automaticky generovaný popis">
            <a:extLst>
              <a:ext uri="{FF2B5EF4-FFF2-40B4-BE49-F238E27FC236}">
                <a16:creationId xmlns:a16="http://schemas.microsoft.com/office/drawing/2014/main" id="{0AAF4937-F223-9612-16ED-C5290ACF6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2657"/>
            <a:ext cx="2866717" cy="6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075"/>
            <a:ext cx="10515600" cy="1325563"/>
          </a:xfrm>
        </p:spPr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rgbClr val="D8134D"/>
                </a:solidFill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12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6D1E8F0-8810-4EB0-8AB0-C8161F94E6F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Γραφικό 6">
            <a:extLst>
              <a:ext uri="{FF2B5EF4-FFF2-40B4-BE49-F238E27FC236}">
                <a16:creationId xmlns:a16="http://schemas.microsoft.com/office/drawing/2014/main" id="{3BF07FCA-51F0-CD61-A16F-1DA69030B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5" y="32173"/>
            <a:ext cx="3381627" cy="8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 dirty="0"/>
              <a:t>Unit 1</a:t>
            </a:r>
            <a:br>
              <a:rPr lang="en-US" dirty="0"/>
            </a:br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1pPr>
            <a:lvl2pPr marL="685800" indent="-228600">
              <a:lnSpc>
                <a:spcPct val="150000"/>
              </a:lnSpc>
              <a:buClr>
                <a:srgbClr val="95C11F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lnSpc>
                <a:spcPct val="150000"/>
              </a:lnSpc>
              <a:buClr>
                <a:srgbClr val="95C11F"/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19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9911DEF-60F4-4A71-9614-3CF965F78B2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7429F7FF-8899-5BE5-E3F8-D6753BB30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88605" y="48972"/>
            <a:ext cx="2981093" cy="7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11305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4" name="Γραφικό 6">
            <a:extLst>
              <a:ext uri="{FF2B5EF4-FFF2-40B4-BE49-F238E27FC236}">
                <a16:creationId xmlns:a16="http://schemas.microsoft.com/office/drawing/2014/main" id="{111A1450-08EE-3E99-1407-C1C41B4AD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5" name="TextBox 80">
            <a:extLst>
              <a:ext uri="{FF2B5EF4-FFF2-40B4-BE49-F238E27FC236}">
                <a16:creationId xmlns:a16="http://schemas.microsoft.com/office/drawing/2014/main" id="{5A9A9A55-7FDB-9089-E6EF-F078271305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933990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Riešenie konfliktov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1EB1FAA7-8B28-82B8-EE91-5299CB77A204}"/>
              </a:ext>
            </a:extLst>
          </p:cNvPr>
          <p:cNvSpPr/>
          <p:nvPr userDrawn="1"/>
        </p:nvSpPr>
        <p:spPr bwMode="auto">
          <a:xfrm>
            <a:off x="2727392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B4FEE020-E197-BB9E-84D4-BFC225D8D6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85951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E1245988-DFAB-B6A7-48AF-2BB895902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9" name="TextBox 80">
            <a:extLst>
              <a:ext uri="{FF2B5EF4-FFF2-40B4-BE49-F238E27FC236}">
                <a16:creationId xmlns:a16="http://schemas.microsoft.com/office/drawing/2014/main" id="{CBC5CD75-994C-690A-59DB-50B3BE6C7E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933990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Riešenie konfliktov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41B155BA-5F48-3C97-4BFA-AE4115B8B4ED}"/>
              </a:ext>
            </a:extLst>
          </p:cNvPr>
          <p:cNvSpPr/>
          <p:nvPr userDrawn="1"/>
        </p:nvSpPr>
        <p:spPr bwMode="auto">
          <a:xfrm>
            <a:off x="2727392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E65FD848-5719-CC4A-D6B2-93D5214BF7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85951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027104"/>
            <a:ext cx="11059693" cy="437395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A3C3443B-208A-293E-7BFA-27CB345B7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3CD20D06-4A7A-D49C-6CB2-F962BB88A8CF}"/>
              </a:ext>
            </a:extLst>
          </p:cNvPr>
          <p:cNvSpPr txBox="1">
            <a:spLocks/>
          </p:cNvSpPr>
          <p:nvPr userDrawn="1"/>
        </p:nvSpPr>
        <p:spPr>
          <a:xfrm>
            <a:off x="672658" y="1046949"/>
            <a:ext cx="11059692" cy="72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53BFEB-800B-BB45-ED5A-93E9A12E32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06386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2" name="TextBox 80">
            <a:extLst>
              <a:ext uri="{FF2B5EF4-FFF2-40B4-BE49-F238E27FC236}">
                <a16:creationId xmlns:a16="http://schemas.microsoft.com/office/drawing/2014/main" id="{9D2CAA4E-417C-ACF6-73B4-07F40B9AF4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933990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Riešenie konfliktov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4AEB4614-43C5-302F-8EB5-D282718F0E38}"/>
              </a:ext>
            </a:extLst>
          </p:cNvPr>
          <p:cNvSpPr/>
          <p:nvPr userDrawn="1"/>
        </p:nvSpPr>
        <p:spPr bwMode="auto">
          <a:xfrm>
            <a:off x="2727392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7C2D34E-C6ED-2F35-C0E4-48C4E0B053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85951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867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8134D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sk/illustrations/ne%C4%8D%C3%ADslovan%C3%BD-chaos-3192273/" TargetMode="Externa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pixabay.com/service/licens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vectors/people-silhouette-defense-battle-5584156/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hyperlink" Target="https://pixabay.com/sk/illustrations/ne%C4%8D%C3%ADslovan%C3%BD-chaos-3192273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k/illustrations/ne%C4%8D%C3%ADslovan%C3%BD-chaos-3192273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k/illustrations/ne%C4%8D%C3%ADslovan%C3%BD-chaos-3192273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smiley-emoticon-anger-angry-2979107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hyperlink" Target="https://pixabay.com/service/licens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k/illustrations/ne%C4%8D%C3%ADslovan%C3%BD-chaos-3192273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hyperlink" Target="https://pixabay.com/pt/illustrations/gest%C3%A3o-trabalho-em-conjunto-encontro-2161487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conflict-mind-map-1458409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hyperlink" Target="https://pixabay.com/service/license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s3.amazonaws.com/ssrc-cdn1/crmuploads/new_publication_3/the-field-of-disinformation-democratic-processes-and-conflict-prevention-a-scan-of-the-literature.pdf" TargetMode="External"/><Relationship Id="rId3" Type="http://schemas.openxmlformats.org/officeDocument/2006/relationships/hyperlink" Target="https://pjp-eu.coe.int/en/web/youth-partnership/t-kit-12-youth-transforming-conflict" TargetMode="External"/><Relationship Id="rId7" Type="http://schemas.openxmlformats.org/officeDocument/2006/relationships/hyperlink" Target="https://www.sciencedirect.com/science/article/pii/S0147176705000702?via%3Dihub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emanticscholar.org/paper/MANAGING-CONFLICTS-WITHIN-ORGANIZATIONAL-CULTURE-IN-Hener/9e186d8523a2c83197614590d78c937436ab3cab" TargetMode="External"/><Relationship Id="rId5" Type="http://schemas.openxmlformats.org/officeDocument/2006/relationships/hyperlink" Target="https://thebusinessprofessor.com/en_US/management-leadership-organizational-behavior/conflict-management-in-groups" TargetMode="External"/><Relationship Id="rId10" Type="http://schemas.openxmlformats.org/officeDocument/2006/relationships/hyperlink" Target="https://positivepsychology.com/conflict-resolution-in-the-workplace/?utm_content=cmp-true" TargetMode="External"/><Relationship Id="rId4" Type="http://schemas.openxmlformats.org/officeDocument/2006/relationships/hyperlink" Target="http://www.communicationcache.com/uploads/1/0/8/8/10887248/sources_of_conflict_and_methods_of_resolution.pdf" TargetMode="External"/><Relationship Id="rId9" Type="http://schemas.openxmlformats.org/officeDocument/2006/relationships/hyperlink" Target="https://www.semanticscholar.org/paper/SOURCES-OF-CONFLICTS-WITHIN-ORGANIZATIONS-AND-OF-Talmaciu-M%C4%83r%C4%83cine/0c2c95100714cceba34fbbc45c70c6492ec7564b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.png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svg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still-life-illustrating-ethics-concept_26407546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photos/news-false-concept-information-51738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hyperlink" Target="https://pixabay.com/service/license/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pixabay.com/illustrations/brain-think-throughts-psychology-4065092/" TargetMode="External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26" Type="http://schemas.openxmlformats.org/officeDocument/2006/relationships/diagramQuickStyle" Target="../diagrams/quickStyle7.xml"/><Relationship Id="rId3" Type="http://schemas.openxmlformats.org/officeDocument/2006/relationships/hyperlink" Target="https://pixabay.com/sk/illustrations/ne%C4%8D%C3%ADslovan%C3%BD-chaos-3192273/" TargetMode="External"/><Relationship Id="rId21" Type="http://schemas.openxmlformats.org/officeDocument/2006/relationships/diagramQuickStyle" Target="../diagrams/quickStyle6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5" Type="http://schemas.openxmlformats.org/officeDocument/2006/relationships/diagramLayout" Target="../diagrams/layout7.xml"/><Relationship Id="rId33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29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24" Type="http://schemas.openxmlformats.org/officeDocument/2006/relationships/diagramData" Target="../diagrams/data7.xml"/><Relationship Id="rId32" Type="http://schemas.openxmlformats.org/officeDocument/2006/relationships/diagramColors" Target="../diagrams/colors8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28" Type="http://schemas.microsoft.com/office/2007/relationships/diagramDrawing" Target="../diagrams/drawing7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31" Type="http://schemas.openxmlformats.org/officeDocument/2006/relationships/diagramQuickStyle" Target="../diagrams/quickStyle8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Relationship Id="rId27" Type="http://schemas.openxmlformats.org/officeDocument/2006/relationships/diagramColors" Target="../diagrams/colors7.xml"/><Relationship Id="rId30" Type="http://schemas.openxmlformats.org/officeDocument/2006/relationships/diagramLayout" Target="../diagrams/layout8.xml"/><Relationship Id="rId8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84B434-219F-E34E-63CA-A604593D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1" y="6316337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3">
            <a:extLst>
              <a:ext uri="{FF2B5EF4-FFF2-40B4-BE49-F238E27FC236}">
                <a16:creationId xmlns:a16="http://schemas.microsoft.com/office/drawing/2014/main" id="{C4EB2F6A-8B72-1216-AA77-C3EF12FD00A4}"/>
              </a:ext>
            </a:extLst>
          </p:cNvPr>
          <p:cNvSpPr txBox="1">
            <a:spLocks/>
          </p:cNvSpPr>
          <p:nvPr/>
        </p:nvSpPr>
        <p:spPr>
          <a:xfrm>
            <a:off x="49485" y="3478939"/>
            <a:ext cx="12124244" cy="219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D7124E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j-cs"/>
              </a:rPr>
              <a:t>Modul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7124E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j-cs"/>
              </a:rPr>
              <a:t> </a:t>
            </a:r>
            <a:r>
              <a:rPr lang="en-US" sz="6000" b="1" dirty="0">
                <a:solidFill>
                  <a:srgbClr val="D7124E"/>
                </a:solidFill>
                <a:effectLst/>
                <a:latin typeface="Calibri Light" panose="020F0302020204030204"/>
                <a:ea typeface="Verdana" panose="020B0604030504040204" pitchFamily="34" charset="0"/>
              </a:rPr>
              <a:t>3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j-cs"/>
              </a:rPr>
              <a:t>Riešenie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j-cs"/>
              </a:rPr>
              <a:t>konfliktov</a:t>
            </a:r>
            <a:endParaRPr lang="sk-SK" sz="3600" b="1" dirty="0">
              <a:solidFill>
                <a:schemeClr val="tx1"/>
              </a:solidFill>
              <a:effectLst/>
              <a:latin typeface="Calibri Light" panose="020F0302020204030204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54B7E3-44B9-FA30-9DDA-EA2E3748379F}"/>
              </a:ext>
            </a:extLst>
          </p:cNvPr>
          <p:cNvSpPr txBox="1"/>
          <p:nvPr/>
        </p:nvSpPr>
        <p:spPr>
          <a:xfrm>
            <a:off x="8896144" y="778568"/>
            <a:ext cx="3271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8970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https://www.costaid.eu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E8970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E87C0-9715-AEAE-857D-EEACC1F868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33" r="19066"/>
          <a:stretch/>
        </p:blipFill>
        <p:spPr>
          <a:xfrm>
            <a:off x="-9348" y="765412"/>
            <a:ext cx="12201348" cy="2197961"/>
          </a:xfrm>
          <a:prstGeom prst="rect">
            <a:avLst/>
          </a:prstGeom>
          <a:solidFill>
            <a:srgbClr val="004899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BF150D-79F1-8837-8727-52E6351AFF21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5D6EEF34-CE0B-CA08-B066-1CD814AE4DE3}"/>
              </a:ext>
            </a:extLst>
          </p:cNvPr>
          <p:cNvSpPr/>
          <p:nvPr/>
        </p:nvSpPr>
        <p:spPr>
          <a:xfrm>
            <a:off x="2900907" y="6258631"/>
            <a:ext cx="7681599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0" i="0" dirty="0" err="1">
                <a:latin typeface="+mj-lt"/>
              </a:rPr>
              <a:t>Financované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Európskou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úniou</a:t>
            </a:r>
            <a:r>
              <a:rPr lang="en-US" sz="1100" b="0" i="0" dirty="0">
                <a:latin typeface="+mj-lt"/>
              </a:rPr>
              <a:t>. </a:t>
            </a:r>
            <a:r>
              <a:rPr lang="en-US" sz="1100" b="0" i="0" dirty="0" err="1">
                <a:latin typeface="+mj-lt"/>
              </a:rPr>
              <a:t>Vyjadrené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názory</a:t>
            </a:r>
            <a:r>
              <a:rPr lang="en-US" sz="1100" b="0" i="0" dirty="0">
                <a:latin typeface="+mj-lt"/>
              </a:rPr>
              <a:t> a </a:t>
            </a:r>
            <a:r>
              <a:rPr lang="en-US" sz="1100" b="0" i="0" dirty="0" err="1">
                <a:latin typeface="+mj-lt"/>
              </a:rPr>
              <a:t>postoje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sú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názormi</a:t>
            </a:r>
            <a:r>
              <a:rPr lang="en-US" sz="1100" b="0" i="0" dirty="0">
                <a:latin typeface="+mj-lt"/>
              </a:rPr>
              <a:t> a </a:t>
            </a:r>
            <a:r>
              <a:rPr lang="en-US" sz="1100" b="0" i="0" dirty="0" err="1">
                <a:latin typeface="+mj-lt"/>
              </a:rPr>
              <a:t>vyhláseniami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autora</a:t>
            </a:r>
            <a:r>
              <a:rPr lang="en-US" sz="1100" b="0" i="0" dirty="0">
                <a:latin typeface="+mj-lt"/>
              </a:rPr>
              <a:t>(-</a:t>
            </a:r>
            <a:r>
              <a:rPr lang="en-US" sz="1100" b="0" i="0" dirty="0" err="1">
                <a:latin typeface="+mj-lt"/>
              </a:rPr>
              <a:t>ov</a:t>
            </a:r>
            <a:r>
              <a:rPr lang="en-US" sz="1100" b="0" i="0" dirty="0">
                <a:latin typeface="+mj-lt"/>
              </a:rPr>
              <a:t>) a </a:t>
            </a:r>
            <a:r>
              <a:rPr lang="en-US" sz="1100" b="0" i="0" dirty="0" err="1">
                <a:latin typeface="+mj-lt"/>
              </a:rPr>
              <a:t>nemusia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nevyhnutne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odrážať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názory</a:t>
            </a:r>
            <a:r>
              <a:rPr lang="en-US" sz="1100" b="0" i="0" dirty="0">
                <a:latin typeface="+mj-lt"/>
              </a:rPr>
              <a:t> a </a:t>
            </a:r>
            <a:r>
              <a:rPr lang="en-US" sz="1100" b="0" i="0" dirty="0" err="1">
                <a:latin typeface="+mj-lt"/>
              </a:rPr>
              <a:t>stanoviská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Európskej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únie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alebo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Európskej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výkonnej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agentúry</a:t>
            </a:r>
            <a:r>
              <a:rPr lang="en-US" sz="1100" b="0" i="0" dirty="0">
                <a:latin typeface="+mj-lt"/>
              </a:rPr>
              <a:t> pre </a:t>
            </a:r>
            <a:r>
              <a:rPr lang="en-US" sz="1100" b="0" i="0" dirty="0" err="1">
                <a:latin typeface="+mj-lt"/>
              </a:rPr>
              <a:t>vzdelávanie</a:t>
            </a:r>
            <a:r>
              <a:rPr lang="en-US" sz="1100" b="0" i="0" dirty="0">
                <a:latin typeface="+mj-lt"/>
              </a:rPr>
              <a:t> a </a:t>
            </a:r>
            <a:r>
              <a:rPr lang="en-US" sz="1100" b="0" i="0" dirty="0" err="1">
                <a:latin typeface="+mj-lt"/>
              </a:rPr>
              <a:t>kultúru</a:t>
            </a:r>
            <a:r>
              <a:rPr lang="en-US" sz="1100" b="0" i="0" dirty="0">
                <a:latin typeface="+mj-lt"/>
              </a:rPr>
              <a:t> (EACEA). </a:t>
            </a:r>
            <a:r>
              <a:rPr lang="en-US" sz="1100" b="0" i="0" dirty="0" err="1">
                <a:latin typeface="+mj-lt"/>
              </a:rPr>
              <a:t>Európska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únia</a:t>
            </a:r>
            <a:r>
              <a:rPr lang="en-US" sz="1100" b="0" i="0" dirty="0">
                <a:latin typeface="+mj-lt"/>
              </a:rPr>
              <a:t> ani EACEA za ne </a:t>
            </a:r>
            <a:r>
              <a:rPr lang="en-US" sz="1100" b="0" i="0" dirty="0" err="1">
                <a:latin typeface="+mj-lt"/>
              </a:rPr>
              <a:t>nepreberajú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žiadnu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zodpovednosť</a:t>
            </a:r>
            <a:r>
              <a:rPr lang="en-US" sz="1100" b="0" i="0" dirty="0">
                <a:latin typeface="+mj-lt"/>
              </a:rPr>
              <a:t>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Obrázok 3" descr="Obrázok, na ktorom je snímka obrazovky, písmo, elektrická modrá, grafika&#10;&#10;Automaticky generovaný popis">
            <a:extLst>
              <a:ext uri="{FF2B5EF4-FFF2-40B4-BE49-F238E27FC236}">
                <a16:creationId xmlns:a16="http://schemas.microsoft.com/office/drawing/2014/main" id="{0AAF4937-F223-9612-16ED-C5290ACF616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660"/>
            <a:ext cx="2866717" cy="6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CC0DEC9-291B-4095-9896-1244D3052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7236" y="2652392"/>
            <a:ext cx="10758456" cy="3803826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</a:pPr>
            <a:r>
              <a:rPr lang="en-GB" sz="2000" b="1" dirty="0"/>
              <a:t>Osobné rozdiely </a:t>
            </a:r>
            <a:r>
              <a:rPr lang="en-GB" sz="2000" dirty="0"/>
              <a:t>- osobné vlastnosti a </a:t>
            </a:r>
            <a:r>
              <a:rPr lang="en-GB" sz="2000" dirty="0" err="1"/>
              <a:t>emócie</a:t>
            </a:r>
            <a:r>
              <a:rPr lang="en-GB" sz="2000" dirty="0"/>
              <a:t> </a:t>
            </a:r>
            <a:r>
              <a:rPr lang="sk-SK" sz="2000" dirty="0"/>
              <a:t>  </a:t>
            </a:r>
            <a:r>
              <a:rPr lang="en-GB" sz="2000" dirty="0" err="1"/>
              <a:t>sú</a:t>
            </a:r>
            <a:r>
              <a:rPr lang="en-GB" sz="2000" dirty="0"/>
              <a:t> </a:t>
            </a:r>
            <a:r>
              <a:rPr lang="en-GB" sz="2000" dirty="0" err="1"/>
              <a:t>častým</a:t>
            </a:r>
            <a:r>
              <a:rPr lang="en-GB" sz="2000" dirty="0"/>
              <a:t> </a:t>
            </a:r>
            <a:r>
              <a:rPr lang="en-GB" sz="2000" dirty="0" err="1"/>
              <a:t>zdrojom</a:t>
            </a:r>
            <a:r>
              <a:rPr lang="en-GB" sz="2000" dirty="0"/>
              <a:t> </a:t>
            </a:r>
            <a:r>
              <a:rPr lang="en-GB" sz="2000" dirty="0" err="1"/>
              <a:t>konfliktov</a:t>
            </a:r>
            <a:endParaRPr lang="bg-BG" sz="2000" dirty="0"/>
          </a:p>
          <a:p>
            <a:pPr lvl="0">
              <a:spcBef>
                <a:spcPts val="0"/>
              </a:spcBef>
            </a:pPr>
            <a:r>
              <a:rPr lang="en-GB" sz="2000" b="1" dirty="0"/>
              <a:t>Nedorozumenie </a:t>
            </a:r>
            <a:r>
              <a:rPr lang="en-GB" sz="2000" dirty="0"/>
              <a:t>- keď členovia skupiny nerozumejú svojim úlohám, </a:t>
            </a:r>
            <a:r>
              <a:rPr lang="sk-SK" sz="2000" dirty="0"/>
              <a:t>roliam</a:t>
            </a:r>
            <a:r>
              <a:rPr lang="en-GB" sz="2000" dirty="0"/>
              <a:t>, právam a povinnostiam v skupine alebo neinterpretujú informácie objektívne.  </a:t>
            </a:r>
            <a:endParaRPr lang="bg-BG" sz="2000" dirty="0"/>
          </a:p>
          <a:p>
            <a:pPr>
              <a:spcBef>
                <a:spcPts val="0"/>
              </a:spcBef>
            </a:pPr>
            <a:r>
              <a:rPr lang="en-GB" sz="2000" b="1" dirty="0"/>
              <a:t>Nedostatok informácií </a:t>
            </a:r>
            <a:r>
              <a:rPr lang="en-GB" sz="2000" dirty="0"/>
              <a:t>- je do veľkej miery spojený s nepochopením. </a:t>
            </a:r>
            <a:r>
              <a:rPr lang="en-US" sz="2000" dirty="0"/>
              <a:t>Nedostatočné zdieľanie informácií alebo nejasné správy môžu spôsobiť zmätok a frustráciu.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GB" sz="2000" b="1" dirty="0"/>
              <a:t>Zlá komunikácia </a:t>
            </a:r>
            <a:r>
              <a:rPr lang="en-GB" sz="2000" dirty="0"/>
              <a:t>- nejednoznačnosť, nejasnosť výpovedí, vynechanie kritických bodov môže viesť k zmätku a vytváraniu prekrútených názorov, ktoré vedú ku konfliktom.  </a:t>
            </a:r>
            <a:endParaRPr lang="bg-BG" sz="2000" dirty="0"/>
          </a:p>
          <a:p>
            <a:pPr lvl="0">
              <a:spcBef>
                <a:spcPts val="0"/>
              </a:spcBef>
            </a:pPr>
            <a:r>
              <a:rPr lang="en-GB" sz="2000" b="1" dirty="0"/>
              <a:t>Rozdiely v cieľoch </a:t>
            </a:r>
            <a:r>
              <a:rPr lang="en-GB" sz="2000" dirty="0"/>
              <a:t>- </a:t>
            </a:r>
            <a:r>
              <a:rPr lang="en-US" sz="2000" dirty="0"/>
              <a:t>ak majú členovia skupiny rozdielne predstavy o tom, čo by mala </a:t>
            </a:r>
            <a:r>
              <a:rPr lang="en-US" sz="2000" dirty="0" err="1"/>
              <a:t>skupina</a:t>
            </a:r>
            <a:r>
              <a:rPr lang="en-US" sz="2000" dirty="0"/>
              <a:t> </a:t>
            </a:r>
            <a:r>
              <a:rPr lang="en-US" sz="2000" dirty="0" err="1"/>
              <a:t>dosiahnuť</a:t>
            </a:r>
            <a:r>
              <a:rPr lang="sk-SK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alebo</a:t>
            </a:r>
            <a:r>
              <a:rPr lang="en-US" sz="2000" dirty="0"/>
              <a:t> </a:t>
            </a:r>
            <a:r>
              <a:rPr lang="sk-SK" sz="2000" dirty="0"/>
              <a:t>ktoré </a:t>
            </a:r>
            <a:r>
              <a:rPr lang="en-US" sz="2000" dirty="0" err="1"/>
              <a:t>ciele</a:t>
            </a:r>
            <a:r>
              <a:rPr lang="en-US" sz="2000" dirty="0"/>
              <a:t> </a:t>
            </a:r>
            <a:r>
              <a:rPr lang="sk-SK" sz="2000" dirty="0"/>
              <a:t>by sa mali </a:t>
            </a:r>
            <a:r>
              <a:rPr lang="en-US" sz="2000" dirty="0" err="1"/>
              <a:t>uprednostniť</a:t>
            </a:r>
            <a:r>
              <a:rPr lang="en-US" sz="2000" dirty="0"/>
              <a:t>, môžu vzniknúť konflikty o tom, ktorým smerom sa má skupina uberať.</a:t>
            </a:r>
            <a:endParaRPr lang="bg-BG" sz="20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36" y="1008248"/>
            <a:ext cx="11396576" cy="599188"/>
          </a:xfrm>
        </p:spPr>
        <p:txBody>
          <a:bodyPr/>
          <a:lstStyle/>
          <a:p>
            <a:r>
              <a:rPr lang="en-GB" dirty="0"/>
              <a:t>Príčiny konfliktov </a:t>
            </a:r>
          </a:p>
        </p:txBody>
      </p:sp>
      <p:sp>
        <p:nvSpPr>
          <p:cNvPr id="3" name="Rectangle 2"/>
          <p:cNvSpPr/>
          <p:nvPr/>
        </p:nvSpPr>
        <p:spPr>
          <a:xfrm>
            <a:off x="567236" y="1607436"/>
            <a:ext cx="10876618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Konflikty v skupine môžu vzniknúť z rôznych zdrojov, často v dôsledku rozdielnych názorov, záujmov, hodnôt a iných faktorov. Tu je niekoľko bežných príčin konfliktov v skupine:</a:t>
            </a:r>
          </a:p>
        </p:txBody>
      </p:sp>
    </p:spTree>
    <p:extLst>
      <p:ext uri="{BB962C8B-B14F-4D97-AF65-F5344CB8AC3E}">
        <p14:creationId xmlns:p14="http://schemas.microsoft.com/office/powerpoint/2010/main" val="14358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99" y="680529"/>
            <a:ext cx="11059692" cy="605096"/>
          </a:xfrm>
        </p:spPr>
        <p:txBody>
          <a:bodyPr/>
          <a:lstStyle/>
          <a:p>
            <a:r>
              <a:rPr lang="en-US" dirty="0"/>
              <a:t>Ako pristupovať ku konfliktom v skupine?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189811"/>
              </p:ext>
            </p:extLst>
          </p:nvPr>
        </p:nvGraphicFramePr>
        <p:xfrm>
          <a:off x="557999" y="1204899"/>
          <a:ext cx="11059692" cy="5302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846">
                  <a:extLst>
                    <a:ext uri="{9D8B030D-6E8A-4147-A177-3AD203B41FA5}">
                      <a16:colId xmlns:a16="http://schemas.microsoft.com/office/drawing/2014/main" val="969419581"/>
                    </a:ext>
                  </a:extLst>
                </a:gridCol>
                <a:gridCol w="5529846">
                  <a:extLst>
                    <a:ext uri="{9D8B030D-6E8A-4147-A177-3AD203B41FA5}">
                      <a16:colId xmlns:a16="http://schemas.microsoft.com/office/drawing/2014/main" val="229844581"/>
                    </a:ext>
                  </a:extLst>
                </a:gridCol>
              </a:tblGrid>
              <a:tr h="456989">
                <a:tc>
                  <a:txBody>
                    <a:bodyPr/>
                    <a:lstStyle/>
                    <a:p>
                      <a:r>
                        <a:rPr lang="en-US" dirty="0"/>
                        <a:t>Tradičný prístup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Moderný prístup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240801"/>
                  </a:ext>
                </a:extLst>
              </a:tr>
              <a:tr h="456989">
                <a:tc>
                  <a:txBody>
                    <a:bodyPr/>
                    <a:lstStyle/>
                    <a:p>
                      <a:r>
                        <a:rPr lang="en-US" dirty="0"/>
                        <a:t>Konflikt </a:t>
                      </a:r>
                      <a:r>
                        <a:rPr lang="en-US" baseline="0" dirty="0"/>
                        <a:t>je pre </a:t>
                      </a:r>
                      <a:r>
                        <a:rPr lang="en-US" baseline="0" dirty="0" err="1"/>
                        <a:t>skupinu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škodlivý</a:t>
                      </a:r>
                      <a:r>
                        <a:rPr lang="sk-SK" baseline="0" dirty="0"/>
                        <a:t>.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Konflikt </a:t>
                      </a:r>
                      <a:r>
                        <a:rPr lang="en-US" baseline="0" dirty="0"/>
                        <a:t>môže mať na skupinu </a:t>
                      </a:r>
                      <a:r>
                        <a:rPr lang="en-US" baseline="0" dirty="0" err="1"/>
                        <a:t>pozitívny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vplyv</a:t>
                      </a:r>
                      <a:r>
                        <a:rPr lang="sk-SK" baseline="0" dirty="0"/>
                        <a:t>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69843"/>
                  </a:ext>
                </a:extLst>
              </a:tr>
              <a:tr h="613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Konfliktom sa </a:t>
                      </a:r>
                      <a:r>
                        <a:rPr lang="en-US" dirty="0" err="1"/>
                        <a:t>dá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vyhnúť</a:t>
                      </a:r>
                      <a:r>
                        <a:rPr lang="sk-SK" dirty="0"/>
                        <a:t>.</a:t>
                      </a:r>
                      <a:endParaRPr lang="bg-BG" dirty="0"/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Konflikt je </a:t>
                      </a:r>
                      <a:r>
                        <a:rPr lang="en-US" dirty="0" err="1"/>
                        <a:t>nevyhnutný</a:t>
                      </a:r>
                      <a:r>
                        <a:rPr lang="sk-SK" dirty="0"/>
                        <a:t>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596326"/>
                  </a:ext>
                </a:extLst>
              </a:tr>
              <a:tr h="1138471">
                <a:tc>
                  <a:txBody>
                    <a:bodyPr/>
                    <a:lstStyle/>
                    <a:p>
                      <a:r>
                        <a:rPr lang="en-US" dirty="0"/>
                        <a:t>Konflikt je spôsobený zlou komunikáciou, nedostatkom otvorenosti </a:t>
                      </a:r>
                      <a:r>
                        <a:rPr lang="en-US" baseline="0" dirty="0"/>
                        <a:t>a dôvery v skupine a nereagovaním na potreby členov skupiny.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Konflikt </a:t>
                      </a:r>
                      <a:r>
                        <a:rPr lang="en-US" baseline="0" dirty="0"/>
                        <a:t>je prirodzeným javom v skupinách, pretože jednotlivci prichádzajú s rôznymi hodnotami, presvedčeniami, cieľmi a vnímaním. Môžu vzniknúť aj v dôsledku štruktúry skupiny, vnútornej úrovne autority atď. 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308680"/>
                  </a:ext>
                </a:extLst>
              </a:tr>
              <a:tr h="1138471">
                <a:tc>
                  <a:txBody>
                    <a:bodyPr/>
                    <a:lstStyle/>
                    <a:p>
                      <a:r>
                        <a:rPr lang="en-US" baseline="0" dirty="0"/>
                        <a:t>Vedúci </a:t>
                      </a:r>
                      <a:r>
                        <a:rPr lang="en-US" dirty="0"/>
                        <a:t>skupiny </a:t>
                      </a:r>
                      <a:r>
                        <a:rPr lang="en-US" baseline="0" dirty="0"/>
                        <a:t>sa musia vyhnúť konfliktom alebo ich potlačiť odstránením príčin.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Vedúci </a:t>
                      </a:r>
                      <a:r>
                        <a:rPr lang="en-US" dirty="0"/>
                        <a:t>skupiny </a:t>
                      </a:r>
                      <a:r>
                        <a:rPr lang="en-US" baseline="0" dirty="0"/>
                        <a:t>musia zvládať konflikty: buď ich riešiť zohľadnením záujmov všetkých strán, alebo dokonca stimulovať funkčné konflikty, aby skupina zostala životaschopná, sebakritická a tvorivá.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689755"/>
                  </a:ext>
                </a:extLst>
              </a:tr>
              <a:tr h="456989">
                <a:tc>
                  <a:txBody>
                    <a:bodyPr/>
                    <a:lstStyle/>
                    <a:p>
                      <a:r>
                        <a:rPr lang="en-US" dirty="0"/>
                        <a:t>Optimálny výkon skupiny </a:t>
                      </a:r>
                      <a:r>
                        <a:rPr lang="en-US" baseline="0" dirty="0" err="1"/>
                        <a:t>nepripúšťa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konflikt</a:t>
                      </a:r>
                      <a:r>
                        <a:rPr lang="sk-SK" baseline="0" dirty="0"/>
                        <a:t>.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Mierna </a:t>
                      </a:r>
                      <a:r>
                        <a:rPr lang="en-US" baseline="0" dirty="0"/>
                        <a:t>úroveň konfliktu zvyšuje výkonnosť </a:t>
                      </a:r>
                      <a:r>
                        <a:rPr lang="en-US" baseline="0" dirty="0" err="1"/>
                        <a:t>skupiny</a:t>
                      </a:r>
                      <a:r>
                        <a:rPr lang="en-US" baseline="0" dirty="0"/>
                        <a:t> </a:t>
                      </a:r>
                      <a:r>
                        <a:rPr lang="sk-SK" baseline="0" dirty="0"/>
                        <a:t>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729876"/>
                  </a:ext>
                </a:extLst>
              </a:tr>
              <a:tr h="456989">
                <a:tc>
                  <a:txBody>
                    <a:bodyPr/>
                    <a:lstStyle/>
                    <a:p>
                      <a:r>
                        <a:rPr lang="en-US" dirty="0"/>
                        <a:t>Najlepší spôsob, ako riešiť </a:t>
                      </a:r>
                      <a:r>
                        <a:rPr lang="en-US" baseline="0" dirty="0"/>
                        <a:t>konflikty, je vyhnúť sa im.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Najlepší spôsob, ako sa vyrovnať s konfliktami, je ich zvládnuť </a:t>
                      </a:r>
                      <a:r>
                        <a:rPr lang="en-US" baseline="0" dirty="0"/>
                        <a:t>a/alebo vyriešiť.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347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8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58" y="881892"/>
            <a:ext cx="11396576" cy="599188"/>
          </a:xfrm>
        </p:spPr>
        <p:txBody>
          <a:bodyPr/>
          <a:lstStyle/>
          <a:p>
            <a:r>
              <a:rPr lang="sk-SK" dirty="0"/>
              <a:t>Proces konfliktu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70506471"/>
              </p:ext>
            </p:extLst>
          </p:nvPr>
        </p:nvGraphicFramePr>
        <p:xfrm>
          <a:off x="413458" y="1481080"/>
          <a:ext cx="10867381" cy="79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lowchart: Alternate Process 10"/>
          <p:cNvSpPr/>
          <p:nvPr/>
        </p:nvSpPr>
        <p:spPr>
          <a:xfrm>
            <a:off x="413458" y="2681326"/>
            <a:ext cx="1975094" cy="3482109"/>
          </a:xfrm>
          <a:prstGeom prst="flowChartAlternateProcess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/>
              <a:t>Predchádzajúce podmienky</a:t>
            </a:r>
            <a:r>
              <a:rPr lang="sk-SK" dirty="0"/>
              <a:t>: </a:t>
            </a:r>
          </a:p>
          <a:p>
            <a:endParaRPr lang="sk-SK" dirty="0"/>
          </a:p>
          <a:p>
            <a:pPr marL="285750" indent="-285750">
              <a:buFontTx/>
              <a:buChar char="-"/>
            </a:pPr>
            <a:endParaRPr lang="sk-SK" dirty="0"/>
          </a:p>
          <a:p>
            <a:pPr marL="285750" indent="-285750">
              <a:buFontTx/>
              <a:buChar char="-"/>
            </a:pPr>
            <a:r>
              <a:rPr lang="sk-SK" sz="1600" dirty="0"/>
              <a:t>Komunikácia</a:t>
            </a:r>
          </a:p>
          <a:p>
            <a:pPr marL="285750" indent="-285750">
              <a:buFontTx/>
              <a:buChar char="-"/>
            </a:pPr>
            <a:r>
              <a:rPr lang="sk-SK" sz="1600" dirty="0"/>
              <a:t>Štruktúra</a:t>
            </a:r>
          </a:p>
          <a:p>
            <a:pPr marL="285750" indent="-285750">
              <a:buFontTx/>
              <a:buChar char="-"/>
            </a:pPr>
            <a:r>
              <a:rPr lang="sk-SK" sz="1600" dirty="0"/>
              <a:t>Osobné premenné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2827793" y="3221653"/>
            <a:ext cx="1520752" cy="942109"/>
          </a:xfrm>
          <a:prstGeom prst="flowChartAlternateProcess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/>
              <a:t>Vnímaný konflikt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2885397" y="4618647"/>
            <a:ext cx="1477406" cy="895927"/>
          </a:xfrm>
          <a:prstGeom prst="flowChartAlternateProcess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/>
              <a:t>Pocitový konflikt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4920868" y="2681327"/>
            <a:ext cx="1889571" cy="3634509"/>
          </a:xfrm>
          <a:prstGeom prst="flowChartAlternateProcess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/>
              <a:t>Zámery prístupu </a:t>
            </a:r>
            <a:r>
              <a:rPr lang="sk-SK" dirty="0"/>
              <a:t>(metódy riešenia konfliktov): </a:t>
            </a:r>
          </a:p>
          <a:p>
            <a:pPr marL="285750" indent="-285750">
              <a:buFontTx/>
              <a:buChar char="-"/>
            </a:pPr>
            <a:endParaRPr lang="sk-SK" dirty="0"/>
          </a:p>
          <a:p>
            <a:pPr marL="285750" indent="-285750">
              <a:buFontTx/>
              <a:buChar char="-"/>
            </a:pPr>
            <a:r>
              <a:rPr lang="sk-SK" sz="1600" dirty="0"/>
              <a:t>Vyhýbanie sa </a:t>
            </a:r>
          </a:p>
          <a:p>
            <a:pPr marL="285750" indent="-285750">
              <a:buFontTx/>
              <a:buChar char="-"/>
            </a:pPr>
            <a:r>
              <a:rPr lang="sk-SK" sz="1600" dirty="0"/>
              <a:t>Spolupráca</a:t>
            </a:r>
          </a:p>
          <a:p>
            <a:pPr marL="285750" indent="-285750">
              <a:buFontTx/>
              <a:buChar char="-"/>
            </a:pPr>
            <a:r>
              <a:rPr lang="sk-SK" sz="1600" dirty="0"/>
              <a:t>Presadenie sa</a:t>
            </a:r>
          </a:p>
          <a:p>
            <a:pPr marL="285750" indent="-285750">
              <a:buFontTx/>
              <a:buChar char="-"/>
            </a:pPr>
            <a:r>
              <a:rPr lang="sk-SK" sz="1600" dirty="0"/>
              <a:t>Kompromis</a:t>
            </a:r>
          </a:p>
          <a:p>
            <a:pPr marL="285750" indent="-285750">
              <a:buFontTx/>
              <a:buChar char="-"/>
            </a:pPr>
            <a:r>
              <a:rPr lang="sk-SK" sz="1600" dirty="0"/>
              <a:t>Prispôsobenie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7382762" y="2681326"/>
            <a:ext cx="1690586" cy="3634509"/>
          </a:xfrm>
          <a:prstGeom prst="flowChartAlternateProcess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/>
              <a:t>Otvorený konflikt</a:t>
            </a:r>
            <a:r>
              <a:rPr lang="sk-SK" dirty="0"/>
              <a:t>: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 </a:t>
            </a:r>
          </a:p>
          <a:p>
            <a:pPr marL="285750" indent="-285750">
              <a:buFontTx/>
              <a:buChar char="-"/>
            </a:pPr>
            <a:r>
              <a:rPr lang="sk-SK" sz="1600" dirty="0"/>
              <a:t>Správanie strán </a:t>
            </a:r>
          </a:p>
          <a:p>
            <a:pPr marL="285750" indent="-285750">
              <a:buFontTx/>
              <a:buChar char="-"/>
            </a:pPr>
            <a:endParaRPr lang="sk-SK" sz="1600" dirty="0"/>
          </a:p>
          <a:p>
            <a:pPr marL="285750" indent="-285750">
              <a:buFontTx/>
              <a:buChar char="-"/>
            </a:pPr>
            <a:r>
              <a:rPr lang="sk-SK" sz="1600" dirty="0"/>
              <a:t>Reakcie ostatných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9686999" y="3088205"/>
            <a:ext cx="1521580" cy="942109"/>
          </a:xfrm>
          <a:prstGeom prst="flowChartAlternateProcess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/>
              <a:t>Vynikajúci výkon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9748950" y="4630196"/>
            <a:ext cx="1459629" cy="773544"/>
          </a:xfrm>
          <a:prstGeom prst="flowChartAlternateProcess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  <a:p>
            <a:pPr algn="ctr"/>
            <a:r>
              <a:rPr lang="sk-SK" sz="1750" b="1" dirty="0"/>
              <a:t>Znížený výkon</a:t>
            </a:r>
          </a:p>
          <a:p>
            <a:pPr algn="ctr"/>
            <a:endParaRPr lang="sk-SK" dirty="0"/>
          </a:p>
        </p:txBody>
      </p:sp>
      <p:sp>
        <p:nvSpPr>
          <p:cNvPr id="20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311055" y="6581001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1200" dirty="0">
                <a:hlinkClick r:id="rId8"/>
              </a:rPr>
              <a:t>Zdroj </a:t>
            </a:r>
            <a:r>
              <a:rPr lang="sk-SK" sz="1200" dirty="0"/>
              <a:t>| Prevzaté z https://theintactone.com </a:t>
            </a:r>
          </a:p>
        </p:txBody>
      </p:sp>
      <p:cxnSp>
        <p:nvCxnSpPr>
          <p:cNvPr id="22" name="Straight Arrow Connector 21"/>
          <p:cNvCxnSpPr>
            <a:endCxn id="12" idx="1"/>
          </p:cNvCxnSpPr>
          <p:nvPr/>
        </p:nvCxnSpPr>
        <p:spPr>
          <a:xfrm flipV="1">
            <a:off x="2388552" y="3692708"/>
            <a:ext cx="439241" cy="228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2388552" y="4854183"/>
            <a:ext cx="496845" cy="212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39135" y="3692707"/>
            <a:ext cx="58173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3"/>
          </p:cNvCxnSpPr>
          <p:nvPr/>
        </p:nvCxnSpPr>
        <p:spPr>
          <a:xfrm>
            <a:off x="4362803" y="5066611"/>
            <a:ext cx="558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3"/>
          </p:cNvCxnSpPr>
          <p:nvPr/>
        </p:nvCxnSpPr>
        <p:spPr>
          <a:xfrm>
            <a:off x="6810439" y="4498582"/>
            <a:ext cx="572323" cy="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8" idx="1"/>
          </p:cNvCxnSpPr>
          <p:nvPr/>
        </p:nvCxnSpPr>
        <p:spPr>
          <a:xfrm flipV="1">
            <a:off x="9073348" y="3559260"/>
            <a:ext cx="613651" cy="260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073348" y="4928073"/>
            <a:ext cx="675602" cy="18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0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Εικόνα 13" descr="Εικόνα που περιέχει σιλουέτα&#10;&#10;Περιγραφή που δημιουργήθηκε αυτόματα">
            <a:extLst>
              <a:ext uri="{FF2B5EF4-FFF2-40B4-BE49-F238E27FC236}">
                <a16:creationId xmlns:a16="http://schemas.microsoft.com/office/drawing/2014/main" id="{E3E5C361-AB84-FBB0-9F36-B750EBF44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19" y="4338208"/>
            <a:ext cx="3049645" cy="2549313"/>
          </a:xfrm>
          <a:prstGeom prst="rect">
            <a:avLst/>
          </a:prstGeom>
        </p:spPr>
      </p:pic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BD0C7CC-BAC5-4DAE-90C4-844464AC9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58799"/>
            <a:ext cx="5782377" cy="301214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b="1" dirty="0"/>
              <a:t>Riadenie konfliktov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Riadenie konfliktov sa vzťahuje na </a:t>
            </a:r>
            <a:r>
              <a:rPr lang="en-US" b="1" dirty="0"/>
              <a:t>proces </a:t>
            </a:r>
            <a:r>
              <a:rPr lang="en-US" dirty="0"/>
              <a:t>riešenia a kontroly konfliktov spôsobom, ktorý </a:t>
            </a:r>
            <a:r>
              <a:rPr lang="en-US" dirty="0" err="1"/>
              <a:t>minimalizuje </a:t>
            </a:r>
            <a:r>
              <a:rPr lang="en-US" dirty="0"/>
              <a:t>ich negatívny vplyv a zároveň podporuje porozumenie, spoluprácu a účinné riešenie problémov. 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CC0DEC9-291B-4095-9896-1244D3052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333" y="2187053"/>
            <a:ext cx="5409663" cy="412974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b="1" dirty="0"/>
              <a:t>Riešenie konfliktov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Riešenie konfliktov sa vzťahuje na proces riešenia a urovnávania sporov, nezhôd alebo konfliktov medzi jednotlivcami, skupinami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organizáciami</a:t>
            </a:r>
            <a:r>
              <a:rPr lang="sk-SK" dirty="0"/>
              <a:t> a to</a:t>
            </a:r>
            <a:r>
              <a:rPr lang="en-US" dirty="0"/>
              <a:t> konštruktívnym a pokojným spôsobom. Zahŕňa hľadanie riešení, ktoré uspokojujú záujmy a potreby všetkých zúčastnených strán a zároveň </a:t>
            </a:r>
            <a:r>
              <a:rPr lang="en-US" dirty="0" err="1"/>
              <a:t>minimalizujú </a:t>
            </a:r>
            <a:r>
              <a:rPr lang="en-US" dirty="0"/>
              <a:t>negatívne emócie a potenciálne poškodenie vzťahov</a:t>
            </a:r>
            <a:r>
              <a:rPr lang="en-GB" dirty="0"/>
              <a:t>.</a:t>
            </a: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920168"/>
            <a:ext cx="11396576" cy="599188"/>
          </a:xfrm>
        </p:spPr>
        <p:txBody>
          <a:bodyPr/>
          <a:lstStyle/>
          <a:p>
            <a:r>
              <a:rPr lang="en-GB" dirty="0"/>
              <a:t>Riešenie konfliktov vs. riadenie konfliktov</a:t>
            </a:r>
          </a:p>
        </p:txBody>
      </p:sp>
      <p:sp>
        <p:nvSpPr>
          <p:cNvPr id="7" name="pop-up" descr="Click here for pop up information.">
            <a:extLst>
              <a:ext uri="{FF2B5EF4-FFF2-40B4-BE49-F238E27FC236}">
                <a16:creationId xmlns:a16="http://schemas.microsoft.com/office/drawing/2014/main" id="{C3A67301-39B7-99CC-D178-F4F617E8AAEA}"/>
              </a:ext>
            </a:extLst>
          </p:cNvPr>
          <p:cNvSpPr/>
          <p:nvPr/>
        </p:nvSpPr>
        <p:spPr>
          <a:xfrm>
            <a:off x="4264587" y="1800000"/>
            <a:ext cx="914399" cy="510346"/>
          </a:xfrm>
          <a:prstGeom prst="borderCallout1">
            <a:avLst/>
          </a:prstGeom>
          <a:solidFill>
            <a:schemeClr val="bg1"/>
          </a:solidFill>
          <a:ln>
            <a:solidFill>
              <a:srgbClr val="D71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D71921"/>
                </a:solidFill>
              </a:rPr>
              <a:t>kliknite na</a:t>
            </a:r>
          </a:p>
        </p:txBody>
      </p:sp>
      <p:pic>
        <p:nvPicPr>
          <p:cNvPr id="8" name="Θέση περιεχομένου 4" descr="Χειρονομία διπλού πατήματος περίγραμμα">
            <a:extLst>
              <a:ext uri="{FF2B5EF4-FFF2-40B4-BE49-F238E27FC236}">
                <a16:creationId xmlns:a16="http://schemas.microsoft.com/office/drawing/2014/main" id="{B4A9B177-F602-ED98-3133-35C627D7E0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53262" y="1354971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D3F7F5-9A32-24F0-F5D0-A5F25A673897}"/>
              </a:ext>
            </a:extLst>
          </p:cNvPr>
          <p:cNvSpPr txBox="1"/>
          <p:nvPr/>
        </p:nvSpPr>
        <p:spPr>
          <a:xfrm>
            <a:off x="1451738" y="2442943"/>
            <a:ext cx="4058724" cy="1421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7192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i="1" dirty="0"/>
              <a:t>Cieľom účinného riešenia konfliktov je zabrániť eskalácii konfliktu a namiesto toho sa snaží nájsť spoločný základ a vzájomne prijateľné riešenia.</a:t>
            </a:r>
            <a:endParaRPr lang="en-GB" i="1" dirty="0"/>
          </a:p>
        </p:txBody>
      </p:sp>
      <p:sp>
        <p:nvSpPr>
          <p:cNvPr id="10" name="pop-up" descr="Click here for pop up information.">
            <a:extLst>
              <a:ext uri="{FF2B5EF4-FFF2-40B4-BE49-F238E27FC236}">
                <a16:creationId xmlns:a16="http://schemas.microsoft.com/office/drawing/2014/main" id="{C3A67301-39B7-99CC-D178-F4F617E8AAEA}"/>
              </a:ext>
            </a:extLst>
          </p:cNvPr>
          <p:cNvSpPr/>
          <p:nvPr/>
        </p:nvSpPr>
        <p:spPr>
          <a:xfrm>
            <a:off x="10200273" y="1558303"/>
            <a:ext cx="914399" cy="510346"/>
          </a:xfrm>
          <a:prstGeom prst="borderCallout1">
            <a:avLst/>
          </a:prstGeom>
          <a:solidFill>
            <a:schemeClr val="bg1"/>
          </a:solidFill>
          <a:ln>
            <a:solidFill>
              <a:srgbClr val="D71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D71921"/>
                </a:solidFill>
              </a:rPr>
              <a:t>kliknite na</a:t>
            </a:r>
          </a:p>
        </p:txBody>
      </p:sp>
      <p:pic>
        <p:nvPicPr>
          <p:cNvPr id="11" name="Θέση περιεχομένου 4" descr="Χειρονομία διπλού πατήματος περίγραμμα">
            <a:extLst>
              <a:ext uri="{FF2B5EF4-FFF2-40B4-BE49-F238E27FC236}">
                <a16:creationId xmlns:a16="http://schemas.microsoft.com/office/drawing/2014/main" id="{B4A9B177-F602-ED98-3133-35C627D7E0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14672" y="1202478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D3F7F5-9A32-24F0-F5D0-A5F25A673897}"/>
              </a:ext>
            </a:extLst>
          </p:cNvPr>
          <p:cNvSpPr txBox="1"/>
          <p:nvPr/>
        </p:nvSpPr>
        <p:spPr>
          <a:xfrm>
            <a:off x="7166419" y="2230531"/>
            <a:ext cx="4339243" cy="2396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7192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Na rozdiel od riešenia konfliktov, ktorého cieľom je nájsť úplné a konečné riešenie konfliktu, </a:t>
            </a:r>
            <a:r>
              <a:rPr lang="en-US" i="1" dirty="0"/>
              <a:t>sa riadenie konfliktov zameriava na priebežné riadenie konfliktov, pričom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sk-SK" i="1" dirty="0"/>
              <a:t>rozlišuje možnosť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 niektoré konflikty nemusia byť úplne vyriešené, ale stále sa dajú riadiť produktívnym spôsobom.</a:t>
            </a:r>
            <a:endParaRPr lang="en-GB" i="1" dirty="0"/>
          </a:p>
        </p:txBody>
      </p:sp>
      <p:sp>
        <p:nvSpPr>
          <p:cNvPr id="13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6"/>
              </a:rPr>
              <a:t>Zdroj </a:t>
            </a:r>
            <a:r>
              <a:rPr lang="en-US" sz="1200" dirty="0"/>
              <a:t>| </a:t>
            </a:r>
            <a:r>
              <a:rPr lang="en-US" sz="1200" dirty="0">
                <a:hlinkClick r:id="rId7"/>
              </a:rPr>
              <a:t>Licencia </a:t>
            </a:r>
            <a:r>
              <a:rPr lang="en-US" sz="1200" dirty="0" err="1">
                <a:hlinkClick r:id="rId7"/>
              </a:rPr>
              <a:t>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42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89239" y="1361523"/>
            <a:ext cx="5626500" cy="4550162"/>
          </a:xfrm>
          <a:prstGeom prst="rect">
            <a:avLst/>
          </a:prstGeom>
          <a:solidFill>
            <a:srgbClr val="FD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91" y="775200"/>
            <a:ext cx="11396576" cy="599188"/>
          </a:xfrm>
        </p:spPr>
        <p:txBody>
          <a:bodyPr/>
          <a:lstStyle/>
          <a:p>
            <a:r>
              <a:rPr lang="en-GB" dirty="0"/>
              <a:t>Metódy riešenia konfliktov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3688" y="2223426"/>
            <a:ext cx="496534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Z </a:t>
            </a:r>
            <a:r>
              <a:rPr lang="en-US" i="1" dirty="0"/>
              <a:t>pohľadu aktérov konfliktov </a:t>
            </a:r>
            <a:r>
              <a:rPr lang="en-US" dirty="0"/>
              <a:t>majú jednotlivci v konflikte dve základné motivácie: túžbu dosiahnuť vlastné ciele a túžbu zachovať medziľudské vzťahy.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Na základe toho je navrhnutých 5 metód riešenia konfliktov: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7015" t="49963" r="6031" b="17366"/>
          <a:stretch/>
        </p:blipFill>
        <p:spPr>
          <a:xfrm>
            <a:off x="9636374" y="3876159"/>
            <a:ext cx="1571626" cy="1428750"/>
          </a:xfrm>
          <a:prstGeom prst="rect">
            <a:avLst/>
          </a:prstGeom>
        </p:spPr>
      </p:pic>
      <p:sp>
        <p:nvSpPr>
          <p:cNvPr id="10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9912" y="6581001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Zdroj </a:t>
            </a:r>
            <a:r>
              <a:rPr lang="en-US" sz="1200" dirty="0"/>
              <a:t>|https://www.indeed.com/career-advice/career-development/conflict-resolution-strategies </a:t>
            </a:r>
          </a:p>
        </p:txBody>
      </p:sp>
      <p:sp>
        <p:nvSpPr>
          <p:cNvPr id="2" name="Up Arrow 1"/>
          <p:cNvSpPr/>
          <p:nvPr/>
        </p:nvSpPr>
        <p:spPr>
          <a:xfrm>
            <a:off x="5608803" y="1357116"/>
            <a:ext cx="962025" cy="481706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Up Arrow 6"/>
          <p:cNvSpPr/>
          <p:nvPr/>
        </p:nvSpPr>
        <p:spPr>
          <a:xfrm rot="5400000">
            <a:off x="8309174" y="2996853"/>
            <a:ext cx="962025" cy="586462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extBox 4"/>
          <p:cNvSpPr txBox="1"/>
          <p:nvPr/>
        </p:nvSpPr>
        <p:spPr>
          <a:xfrm>
            <a:off x="6609977" y="5767764"/>
            <a:ext cx="67656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Nízka</a:t>
            </a:r>
            <a:endParaRPr lang="bg-BG" sz="1400" b="1" dirty="0" err="1"/>
          </a:p>
        </p:txBody>
      </p:sp>
      <p:sp>
        <p:nvSpPr>
          <p:cNvPr id="12" name="TextBox 11"/>
          <p:cNvSpPr txBox="1"/>
          <p:nvPr/>
        </p:nvSpPr>
        <p:spPr>
          <a:xfrm>
            <a:off x="8115372" y="5752592"/>
            <a:ext cx="226695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Dôležitosť vzťahu</a:t>
            </a:r>
            <a:endParaRPr lang="bg-BG" sz="1400" b="1" dirty="0" err="1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660760" y="2077717"/>
            <a:ext cx="87688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b="1" dirty="0"/>
              <a:t>Vysoká</a:t>
            </a:r>
            <a:endParaRPr lang="bg-BG" sz="1400" b="1" dirty="0" err="1"/>
          </a:p>
        </p:txBody>
      </p:sp>
      <p:sp>
        <p:nvSpPr>
          <p:cNvPr id="14" name="TextBox 13"/>
          <p:cNvSpPr txBox="1"/>
          <p:nvPr/>
        </p:nvSpPr>
        <p:spPr>
          <a:xfrm>
            <a:off x="10456149" y="5752592"/>
            <a:ext cx="90103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b="1" dirty="0"/>
              <a:t>Vysoká</a:t>
            </a:r>
            <a:endParaRPr lang="bg-BG" sz="1400" b="1" dirty="0" err="1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831019" y="5040507"/>
            <a:ext cx="67656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Nízka</a:t>
            </a:r>
            <a:endParaRPr lang="bg-BG" sz="1400" b="1" dirty="0" err="1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955764" y="3226352"/>
            <a:ext cx="226695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err="1"/>
              <a:t>Význam</a:t>
            </a:r>
            <a:r>
              <a:rPr lang="sk-SK" sz="1400" b="1" dirty="0" err="1"/>
              <a:t>nosť</a:t>
            </a:r>
            <a:r>
              <a:rPr lang="en-US" sz="1400" b="1" dirty="0"/>
              <a:t> cieľa</a:t>
            </a:r>
            <a:endParaRPr lang="bg-BG" sz="1400" b="1" dirty="0" err="1"/>
          </a:p>
        </p:txBody>
      </p:sp>
      <p:sp>
        <p:nvSpPr>
          <p:cNvPr id="17" name="TextBox 16"/>
          <p:cNvSpPr txBox="1"/>
          <p:nvPr/>
        </p:nvSpPr>
        <p:spPr>
          <a:xfrm>
            <a:off x="6849325" y="2922251"/>
            <a:ext cx="121121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k-SK" sz="1400" b="1" dirty="0"/>
              <a:t>Presadenie sa</a:t>
            </a:r>
            <a:endParaRPr lang="bg-BG" sz="1400" b="1" dirty="0" err="1"/>
          </a:p>
        </p:txBody>
      </p:sp>
      <p:sp>
        <p:nvSpPr>
          <p:cNvPr id="20" name="TextBox 19"/>
          <p:cNvSpPr txBox="1"/>
          <p:nvPr/>
        </p:nvSpPr>
        <p:spPr>
          <a:xfrm>
            <a:off x="9969974" y="2918575"/>
            <a:ext cx="121121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Spolupráca</a:t>
            </a:r>
            <a:endParaRPr lang="bg-BG" sz="1400" b="1" dirty="0" err="1"/>
          </a:p>
        </p:txBody>
      </p:sp>
      <p:sp>
        <p:nvSpPr>
          <p:cNvPr id="21" name="TextBox 20"/>
          <p:cNvSpPr txBox="1"/>
          <p:nvPr/>
        </p:nvSpPr>
        <p:spPr>
          <a:xfrm>
            <a:off x="6905614" y="5279238"/>
            <a:ext cx="121121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Vyhýbanie sa</a:t>
            </a:r>
            <a:endParaRPr lang="bg-BG" sz="1400" b="1" dirty="0" err="1"/>
          </a:p>
        </p:txBody>
      </p:sp>
      <p:sp>
        <p:nvSpPr>
          <p:cNvPr id="22" name="TextBox 21"/>
          <p:cNvSpPr txBox="1"/>
          <p:nvPr/>
        </p:nvSpPr>
        <p:spPr>
          <a:xfrm>
            <a:off x="9710121" y="5334645"/>
            <a:ext cx="142413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k-SK" sz="1400" b="1" dirty="0"/>
              <a:t>Prispôsobovanie</a:t>
            </a:r>
            <a:endParaRPr lang="bg-BG" sz="1400" b="1" dirty="0" err="1"/>
          </a:p>
        </p:txBody>
      </p:sp>
      <p:sp>
        <p:nvSpPr>
          <p:cNvPr id="23" name="TextBox 22"/>
          <p:cNvSpPr txBox="1"/>
          <p:nvPr/>
        </p:nvSpPr>
        <p:spPr>
          <a:xfrm>
            <a:off x="8309474" y="4124444"/>
            <a:ext cx="121121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Kompromis</a:t>
            </a:r>
            <a:endParaRPr lang="bg-BG" sz="1400" b="1" dirty="0" err="1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11497" t="3675" r="58935" b="60604"/>
          <a:stretch/>
        </p:blipFill>
        <p:spPr>
          <a:xfrm>
            <a:off x="6472860" y="1509508"/>
            <a:ext cx="1627360" cy="14745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65461" t="3318" r="4088" b="60790"/>
          <a:stretch/>
        </p:blipFill>
        <p:spPr>
          <a:xfrm>
            <a:off x="9651799" y="1480538"/>
            <a:ext cx="1680784" cy="1485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0041" t="33463" r="34491" b="36726"/>
          <a:stretch/>
        </p:blipFill>
        <p:spPr>
          <a:xfrm>
            <a:off x="8112882" y="2873577"/>
            <a:ext cx="1512086" cy="13279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0983" t="48003" r="60592" b="17148"/>
          <a:stretch/>
        </p:blipFill>
        <p:spPr>
          <a:xfrm>
            <a:off x="6649737" y="3804546"/>
            <a:ext cx="1582776" cy="142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91" y="775200"/>
            <a:ext cx="11396576" cy="599188"/>
          </a:xfrm>
        </p:spPr>
        <p:txBody>
          <a:bodyPr/>
          <a:lstStyle/>
          <a:p>
            <a:r>
              <a:rPr lang="sk-SK" dirty="0"/>
              <a:t>Metódy riešenia konfliktov</a:t>
            </a:r>
          </a:p>
        </p:txBody>
      </p:sp>
      <p:sp>
        <p:nvSpPr>
          <p:cNvPr id="12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1200" dirty="0">
                <a:hlinkClick r:id="rId3"/>
              </a:rPr>
              <a:t>Zdroj </a:t>
            </a:r>
            <a:r>
              <a:rPr lang="sk-SK" sz="1200" dirty="0"/>
              <a:t>| Prevzaté z </a:t>
            </a:r>
            <a:r>
              <a:rPr lang="sk-SK" sz="1200" i="1" dirty="0" err="1"/>
              <a:t>Talmaciu</a:t>
            </a:r>
            <a:r>
              <a:rPr lang="sk-SK" sz="1200" i="1" dirty="0"/>
              <a:t>, I., &amp; </a:t>
            </a:r>
            <a:r>
              <a:rPr lang="sk-SK" sz="1200" i="1" dirty="0" err="1"/>
              <a:t>Mărăcine</a:t>
            </a:r>
            <a:r>
              <a:rPr lang="sk-SK" sz="1200" i="1" dirty="0"/>
              <a:t>, M.S. (2010)</a:t>
            </a:r>
            <a:endParaRPr lang="sk-SK" sz="1200" dirty="0"/>
          </a:p>
        </p:txBody>
      </p:sp>
      <p:sp>
        <p:nvSpPr>
          <p:cNvPr id="14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79418"/>
            <a:ext cx="5674021" cy="457881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k-SK" sz="2000" b="1" dirty="0"/>
              <a:t>Spolupráca (výhra-výhra)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k-SK" sz="2000" i="1" dirty="0"/>
              <a:t>Používa sa, keď je potrebné 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nájsť integračné riešenia pre záujmy zásadného významu.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spojenie protichodných názorov.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stimulovať vzájomné učenie.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získanie priazne všetkých, zohľadnením viacerých záujmov a dosiahnutím všeobecného konsenzu.</a:t>
            </a:r>
            <a:endParaRPr lang="sk-SK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91" y="1579418"/>
            <a:ext cx="5305473" cy="471206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k-SK" sz="2000" b="1" dirty="0"/>
              <a:t>Presadenie sa (výhra-prehra)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k-SK" sz="2000" i="1" dirty="0"/>
              <a:t>Používa sa, 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keď má rýchlosť rozhodovania zásadný význam.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keď sa problémy dajú riešiť len nepopulárnymi prostriedkami, proti ktorým sa pravdepodobne postaví väčšina členov skupiny.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keď sú v hre životne dôležité skupinové otázky a vedúci skupiny sú presvedčení, že ich názor je správny.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proti tým, ktorí zaujímajú zhovievavý postoj.</a:t>
            </a:r>
          </a:p>
          <a:p>
            <a:pPr>
              <a:lnSpc>
                <a:spcPct val="120000"/>
              </a:lnSpc>
            </a:pPr>
            <a:endParaRPr lang="sk-SK" sz="22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19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Metódy riešenia konfliktov</a:t>
            </a:r>
          </a:p>
        </p:txBody>
      </p:sp>
      <p:sp>
        <p:nvSpPr>
          <p:cNvPr id="12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1200" dirty="0">
                <a:hlinkClick r:id="rId3"/>
              </a:rPr>
              <a:t>Zdroj </a:t>
            </a:r>
            <a:r>
              <a:rPr lang="sk-SK" sz="1200" dirty="0"/>
              <a:t>| Prevzaté z </a:t>
            </a:r>
            <a:r>
              <a:rPr lang="sk-SK" sz="1200" i="1" dirty="0" err="1"/>
              <a:t>Talmaciu</a:t>
            </a:r>
            <a:r>
              <a:rPr lang="sk-SK" sz="1200" i="1" dirty="0"/>
              <a:t>, I., &amp; </a:t>
            </a:r>
            <a:r>
              <a:rPr lang="sk-SK" sz="1200" i="1" dirty="0" err="1"/>
              <a:t>Mărăcine</a:t>
            </a:r>
            <a:r>
              <a:rPr lang="sk-SK" sz="1200" i="1" dirty="0"/>
              <a:t>, M.S. (2010)</a:t>
            </a:r>
            <a:endParaRPr lang="sk-SK" sz="1200" dirty="0"/>
          </a:p>
        </p:txBody>
      </p:sp>
      <p:sp>
        <p:nvSpPr>
          <p:cNvPr id="14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895" y="1676227"/>
            <a:ext cx="5435878" cy="481588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k-SK" sz="2400" b="1" dirty="0"/>
              <a:t>Vyhýbanie sa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k-SK" sz="2400" i="1" dirty="0"/>
              <a:t>Používa sa, </a:t>
            </a:r>
          </a:p>
          <a:p>
            <a:pPr>
              <a:lnSpc>
                <a:spcPct val="120000"/>
              </a:lnSpc>
            </a:pPr>
            <a:r>
              <a:rPr lang="sk-SK" sz="2400" dirty="0"/>
              <a:t>keď problém je nedôležitý alebo zanedbateľný v porovnaní s inými, naliehavejšími problémami.</a:t>
            </a:r>
          </a:p>
          <a:p>
            <a:pPr>
              <a:lnSpc>
                <a:spcPct val="120000"/>
              </a:lnSpc>
            </a:pPr>
            <a:r>
              <a:rPr lang="sk-SK" sz="2400" dirty="0"/>
              <a:t>keď sa nemení uspokojenie vašich potrieb.</a:t>
            </a:r>
          </a:p>
          <a:p>
            <a:pPr>
              <a:lnSpc>
                <a:spcPct val="120000"/>
              </a:lnSpc>
            </a:pPr>
            <a:r>
              <a:rPr lang="sk-SK" sz="2400" dirty="0"/>
              <a:t>keď n</a:t>
            </a:r>
            <a:r>
              <a:rPr lang="sk-SK" dirty="0"/>
              <a:t>ačasovanie alebo okolnosti nie sú priaznivé pre riešenie.</a:t>
            </a:r>
            <a:endParaRPr lang="sk-SK" sz="2400" dirty="0"/>
          </a:p>
          <a:p>
            <a:pPr>
              <a:lnSpc>
                <a:spcPct val="120000"/>
              </a:lnSpc>
            </a:pPr>
            <a:r>
              <a:rPr lang="sk-SK" sz="2400" dirty="0"/>
              <a:t>keď vyvolanie konfliktu je pravdepodobnejšie ako riešenie problému.</a:t>
            </a:r>
          </a:p>
          <a:p>
            <a:pPr>
              <a:lnSpc>
                <a:spcPct val="120000"/>
              </a:lnSpc>
            </a:pPr>
            <a:r>
              <a:rPr lang="sk-SK" dirty="0"/>
              <a:t>keď je </a:t>
            </a:r>
            <a:r>
              <a:rPr lang="sk-SK" sz="2400" dirty="0"/>
              <a:t>potrebné </a:t>
            </a:r>
            <a:r>
              <a:rPr lang="sk-SK" dirty="0"/>
              <a:t>poskytnúť čas na upokojenie a umožniť ďalšie uvažovanie pred riešením konfliktu.</a:t>
            </a:r>
            <a:endParaRPr lang="sk-SK" sz="2400" dirty="0"/>
          </a:p>
          <a:p>
            <a:pPr>
              <a:lnSpc>
                <a:spcPct val="120000"/>
              </a:lnSpc>
            </a:pPr>
            <a:endParaRPr lang="sk-SK" sz="22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1753753"/>
            <a:ext cx="5251673" cy="465991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k-SK" sz="2400" b="1" dirty="0"/>
              <a:t>Kompromis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k-SK" sz="2400" i="1" dirty="0"/>
              <a:t>Používa sa, </a:t>
            </a:r>
          </a:p>
          <a:p>
            <a:pPr>
              <a:lnSpc>
                <a:spcPct val="120000"/>
              </a:lnSpc>
            </a:pPr>
            <a:r>
              <a:rPr lang="sk-SK" dirty="0"/>
              <a:t>keď sú ciele dôležité, ale riziko vyvolania konfliktu je príliš vysoké.</a:t>
            </a:r>
          </a:p>
          <a:p>
            <a:pPr>
              <a:lnSpc>
                <a:spcPct val="120000"/>
              </a:lnSpc>
            </a:pPr>
            <a:r>
              <a:rPr lang="sk-SK" dirty="0"/>
              <a:t>keď oponenti majú rovnakú moc a sú odhodlaní realizovať myšlienky, ktoré sa navzájom vylučujú.</a:t>
            </a:r>
          </a:p>
          <a:p>
            <a:pPr>
              <a:lnSpc>
                <a:spcPct val="120000"/>
              </a:lnSpc>
            </a:pPr>
            <a:r>
              <a:rPr lang="sk-SK" dirty="0"/>
              <a:t>keď je potrebné dosiahnuť rovnováhu</a:t>
            </a:r>
          </a:p>
          <a:p>
            <a:pPr>
              <a:lnSpc>
                <a:spcPct val="120000"/>
              </a:lnSpc>
            </a:pPr>
            <a:r>
              <a:rPr lang="sk-SK" dirty="0"/>
              <a:t>keď je potrebné poskytnúť možnosť čestného odstúpenia, ak konkurencia aj spolupráca nemôžu priniesť pozitívny výsledok.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88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Metódy riešenia konfliktov</a:t>
            </a:r>
          </a:p>
        </p:txBody>
      </p:sp>
      <p:sp>
        <p:nvSpPr>
          <p:cNvPr id="12" name="Ορθογώνιο 1">
            <a:hlinkClick r:id="rId3"/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9912" y="6581001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1200" dirty="0">
                <a:hlinkClick r:id="rId3"/>
              </a:rPr>
              <a:t>Zdroj </a:t>
            </a:r>
            <a:r>
              <a:rPr lang="sk-SK" sz="1200" dirty="0"/>
              <a:t>| Prevzaté z </a:t>
            </a:r>
            <a:r>
              <a:rPr lang="sk-SK" sz="1200" i="1" dirty="0" err="1"/>
              <a:t>Talmaciu</a:t>
            </a:r>
            <a:r>
              <a:rPr lang="sk-SK" sz="1200" i="1" dirty="0"/>
              <a:t>, I., &amp; </a:t>
            </a:r>
            <a:r>
              <a:rPr lang="sk-SK" sz="1200" i="1" dirty="0" err="1"/>
              <a:t>Mărăcine</a:t>
            </a:r>
            <a:r>
              <a:rPr lang="sk-SK" sz="1200" i="1" dirty="0"/>
              <a:t>, M.S. (2010); </a:t>
            </a:r>
            <a:r>
              <a:rPr lang="sk-SK" sz="1200" dirty="0">
                <a:hlinkClick r:id="rId4"/>
              </a:rPr>
              <a:t>licencia </a:t>
            </a:r>
            <a:r>
              <a:rPr lang="sk-SK" sz="1200" dirty="0" err="1">
                <a:hlinkClick r:id="rId4"/>
              </a:rPr>
              <a:t>Pixabay</a:t>
            </a:r>
            <a:endParaRPr lang="sk-SK" sz="1200" i="1" dirty="0"/>
          </a:p>
        </p:txBody>
      </p:sp>
      <p:sp>
        <p:nvSpPr>
          <p:cNvPr id="7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33" y="1945177"/>
            <a:ext cx="5763967" cy="452093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k-SK" sz="2400" b="1" dirty="0"/>
              <a:t>Prispôsobenie sa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k-SK" sz="2000" i="1" dirty="0"/>
              <a:t>Používa sa, 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keď človek dospeje k záveru, že jeho úsudky nie sú správne.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so zámerom umožniť použitie inej lepšej možnosti.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na získanie sociálnej pomoci za účelom predvídania budúcich dôležitejších problémov.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za účelom minimalizácie strát.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keď sa situácia vymkne spod kontroly.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keď je dôležitá harmónia a stabilita.</a:t>
            </a:r>
          </a:p>
          <a:p>
            <a:pPr>
              <a:lnSpc>
                <a:spcPct val="120000"/>
              </a:lnSpc>
            </a:pPr>
            <a:endParaRPr lang="sk-SK" sz="22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930" y="2392218"/>
            <a:ext cx="4967106" cy="279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Techniky riešenia konfliktov </a:t>
            </a:r>
          </a:p>
        </p:txBody>
      </p:sp>
      <p:sp>
        <p:nvSpPr>
          <p:cNvPr id="12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9912" y="6408272"/>
            <a:ext cx="877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Zdroj </a:t>
            </a:r>
            <a:r>
              <a:rPr lang="en-US" sz="1200" dirty="0"/>
              <a:t>| Prevzaté z </a:t>
            </a:r>
            <a:r>
              <a:rPr lang="en-US" sz="1200" i="1" dirty="0" err="1"/>
              <a:t>Talmaciu</a:t>
            </a:r>
            <a:r>
              <a:rPr lang="en-US" sz="1200" i="1" dirty="0"/>
              <a:t>, I., &amp; </a:t>
            </a:r>
            <a:r>
              <a:rPr lang="en-US" sz="1200" i="1" dirty="0" err="1"/>
              <a:t>Mărăcine</a:t>
            </a:r>
            <a:r>
              <a:rPr lang="en-US" sz="1200" i="1" dirty="0"/>
              <a:t>, M.S. (2010);</a:t>
            </a:r>
          </a:p>
          <a:p>
            <a:pPr algn="r"/>
            <a:r>
              <a:rPr lang="en-US" sz="1200" dirty="0">
                <a:hlinkClick r:id="rId4"/>
              </a:rPr>
              <a:t>https://pixabay.com/pt/illustrations/gest%C3%A3o-trabalho-em-conjunto-encontro-2161487/ </a:t>
            </a:r>
          </a:p>
        </p:txBody>
      </p:sp>
      <p:sp>
        <p:nvSpPr>
          <p:cNvPr id="7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31" y="1945176"/>
            <a:ext cx="6030963" cy="44630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2000" b="1" dirty="0"/>
              <a:t>Definujte </a:t>
            </a:r>
            <a:r>
              <a:rPr lang="en-GB" sz="2000" b="1" dirty="0" err="1"/>
              <a:t>predmet</a:t>
            </a:r>
            <a:r>
              <a:rPr lang="en-GB" sz="2000" b="1" dirty="0"/>
              <a:t> </a:t>
            </a:r>
            <a:r>
              <a:rPr lang="en-GB" sz="2000" b="1" dirty="0" err="1"/>
              <a:t>sporu</a:t>
            </a:r>
            <a:r>
              <a:rPr lang="sk-SK" sz="2000" b="1" dirty="0"/>
              <a:t>.</a:t>
            </a:r>
            <a:endParaRPr lang="en-GB" sz="2000" b="1" dirty="0"/>
          </a:p>
          <a:p>
            <a:pPr>
              <a:lnSpc>
                <a:spcPct val="120000"/>
              </a:lnSpc>
            </a:pPr>
            <a:r>
              <a:rPr lang="en-GB" sz="2000" b="1" dirty="0" err="1"/>
              <a:t>Zúž</a:t>
            </a:r>
            <a:r>
              <a:rPr lang="sk-SK" sz="2000" b="1" dirty="0" err="1"/>
              <a:t>te</a:t>
            </a:r>
            <a:r>
              <a:rPr lang="en-GB" sz="2000" b="1" dirty="0"/>
              <a:t> </a:t>
            </a:r>
            <a:r>
              <a:rPr lang="en-GB" sz="2000" b="1" dirty="0" err="1"/>
              <a:t>oblasti</a:t>
            </a:r>
            <a:r>
              <a:rPr lang="en-GB" sz="2000" b="1" dirty="0"/>
              <a:t> </a:t>
            </a:r>
            <a:r>
              <a:rPr lang="en-GB" sz="2000" b="1" dirty="0" err="1"/>
              <a:t>sporu</a:t>
            </a:r>
            <a:r>
              <a:rPr lang="sk-SK" sz="2000" b="1" dirty="0"/>
              <a:t>.</a:t>
            </a:r>
            <a:endParaRPr lang="en-GB" sz="2000" b="1" dirty="0"/>
          </a:p>
          <a:p>
            <a:pPr>
              <a:lnSpc>
                <a:spcPct val="120000"/>
              </a:lnSpc>
            </a:pPr>
            <a:r>
              <a:rPr lang="en-GB" sz="2000" b="1" dirty="0" err="1"/>
              <a:t>Rozší</a:t>
            </a:r>
            <a:r>
              <a:rPr lang="sk-SK" sz="2000" b="1" dirty="0" err="1"/>
              <a:t>rte</a:t>
            </a:r>
            <a:r>
              <a:rPr lang="en-GB" sz="2000" b="1" dirty="0"/>
              <a:t> oblasti </a:t>
            </a:r>
            <a:r>
              <a:rPr lang="en-GB" sz="2000" b="1" dirty="0" err="1"/>
              <a:t>možných</a:t>
            </a:r>
            <a:r>
              <a:rPr lang="en-GB" sz="2000" b="1" dirty="0"/>
              <a:t> </a:t>
            </a:r>
            <a:r>
              <a:rPr lang="en-GB" sz="2000" b="1" dirty="0" err="1"/>
              <a:t>riešení</a:t>
            </a:r>
            <a:r>
              <a:rPr lang="sk-SK" sz="2000" b="1" dirty="0"/>
              <a:t>.</a:t>
            </a:r>
            <a:endParaRPr lang="en-GB" sz="2000" b="1" dirty="0"/>
          </a:p>
          <a:p>
            <a:pPr>
              <a:lnSpc>
                <a:spcPct val="120000"/>
              </a:lnSpc>
            </a:pPr>
            <a:r>
              <a:rPr lang="sk-SK" sz="2000" b="1" dirty="0"/>
              <a:t>B</a:t>
            </a:r>
            <a:r>
              <a:rPr lang="en-GB" sz="2000" b="1" dirty="0" err="1"/>
              <a:t>ud</a:t>
            </a:r>
            <a:r>
              <a:rPr lang="sk-SK" sz="2000" b="1" dirty="0" err="1"/>
              <a:t>ujte</a:t>
            </a:r>
            <a:r>
              <a:rPr lang="en-GB" sz="2000" b="1" dirty="0"/>
              <a:t> a </a:t>
            </a:r>
            <a:r>
              <a:rPr lang="en-GB" sz="2000" b="1" dirty="0" err="1"/>
              <a:t>podpor</a:t>
            </a:r>
            <a:r>
              <a:rPr lang="sk-SK" sz="2000" b="1" dirty="0" err="1"/>
              <a:t>ujte</a:t>
            </a:r>
            <a:r>
              <a:rPr lang="en-GB" sz="2000" b="1" dirty="0"/>
              <a:t> </a:t>
            </a:r>
            <a:r>
              <a:rPr lang="en-GB" sz="2000" b="1" dirty="0" err="1"/>
              <a:t>zručnost</a:t>
            </a:r>
            <a:r>
              <a:rPr lang="sk-SK" sz="2000" b="1" dirty="0"/>
              <a:t>i</a:t>
            </a:r>
            <a:r>
              <a:rPr lang="en-GB" sz="2000" b="1" dirty="0"/>
              <a:t> jednotlivcov pri riešení konfliktov, </a:t>
            </a:r>
            <a:r>
              <a:rPr lang="en-GB" sz="2000" dirty="0"/>
              <a:t>ako sú sebapoznanie, sebakontrola, riešenie problémov, spolupráca, empatia, aktívne počúvanie, jasné vyjadrovanie a </a:t>
            </a:r>
            <a:r>
              <a:rPr lang="en-GB" sz="2000" dirty="0" err="1"/>
              <a:t>asertívna</a:t>
            </a:r>
            <a:r>
              <a:rPr lang="en-GB" sz="2000" dirty="0"/>
              <a:t> </a:t>
            </a:r>
            <a:r>
              <a:rPr lang="en-GB" sz="2000" dirty="0" err="1"/>
              <a:t>komunikácia</a:t>
            </a:r>
            <a:r>
              <a:rPr lang="sk-SK" sz="2000" dirty="0"/>
              <a:t>.</a:t>
            </a:r>
            <a:endParaRPr lang="en-GB" sz="2000" dirty="0"/>
          </a:p>
          <a:p>
            <a:pPr>
              <a:lnSpc>
                <a:spcPct val="120000"/>
              </a:lnSpc>
            </a:pPr>
            <a:r>
              <a:rPr lang="en-GB" sz="2000" b="1" dirty="0" err="1"/>
              <a:t>Zlepš</a:t>
            </a:r>
            <a:r>
              <a:rPr lang="sk-SK" sz="2000" b="1" dirty="0" err="1"/>
              <a:t>ujte</a:t>
            </a:r>
            <a:r>
              <a:rPr lang="en-GB" sz="2000" b="1" dirty="0"/>
              <a:t> </a:t>
            </a:r>
            <a:r>
              <a:rPr lang="en-GB" sz="2000" b="1" dirty="0" err="1"/>
              <a:t>komunikáci</a:t>
            </a:r>
            <a:r>
              <a:rPr lang="sk-SK" sz="2000" b="1" dirty="0"/>
              <a:t>u</a:t>
            </a:r>
            <a:r>
              <a:rPr lang="en-GB" sz="2000" dirty="0"/>
              <a:t>, v ktorej </a:t>
            </a:r>
            <a:r>
              <a:rPr lang="en-US" sz="2000" dirty="0"/>
              <a:t>si strany zachovávajú sebaúctu, vyjadrujú svoje osobné potreby a dokážu obhajovať svoje práva bez toho, aby zneužívali alebo ovládali iných.</a:t>
            </a:r>
          </a:p>
          <a:p>
            <a:pPr>
              <a:lnSpc>
                <a:spcPct val="120000"/>
              </a:lnSpc>
            </a:pPr>
            <a:r>
              <a:rPr lang="en-US" sz="2000" b="1" dirty="0" err="1"/>
              <a:t>Odvola</a:t>
            </a:r>
            <a:r>
              <a:rPr lang="sk-SK" sz="2000" b="1" dirty="0" err="1"/>
              <a:t>jte</a:t>
            </a:r>
            <a:r>
              <a:rPr lang="en-US" sz="2000" b="1" dirty="0"/>
              <a:t> sa na mediáciu tretej strany - </a:t>
            </a:r>
            <a:r>
              <a:rPr lang="en-US" sz="2000" dirty="0"/>
              <a:t>mediátori pomáhajú stranám vidieť vzájomné perspektívy a pracovať na vzájomne prijateľnom riešení.</a:t>
            </a:r>
            <a:endParaRPr lang="en-GB" sz="2000" b="1" dirty="0"/>
          </a:p>
          <a:p>
            <a:pPr>
              <a:lnSpc>
                <a:spcPct val="120000"/>
              </a:lnSpc>
            </a:pPr>
            <a:endParaRPr lang="en-GB" sz="2000" b="1" dirty="0"/>
          </a:p>
          <a:p>
            <a:pPr>
              <a:lnSpc>
                <a:spcPct val="120000"/>
              </a:lnSpc>
            </a:pPr>
            <a:endParaRPr lang="en-GB" sz="2000" b="1" dirty="0"/>
          </a:p>
          <a:p>
            <a:pPr marL="0" indent="0">
              <a:lnSpc>
                <a:spcPct val="120000"/>
              </a:lnSpc>
              <a:buNone/>
            </a:pPr>
            <a:endParaRPr lang="en-GB" sz="22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595" y="1945176"/>
            <a:ext cx="5178968" cy="312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Zručnosti pre spoločný život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1679188"/>
            <a:ext cx="11526424" cy="4712647"/>
          </a:xfrm>
        </p:spPr>
        <p:txBody>
          <a:bodyPr numCol="2">
            <a:normAutofit fontScale="85000" lnSpcReduction="20000"/>
          </a:bodyPr>
          <a:lstStyle/>
          <a:p>
            <a:pPr marL="0" indent="0" algn="just">
              <a:buNone/>
            </a:pPr>
            <a:r>
              <a:rPr lang="sk-SK" sz="2300" dirty="0"/>
              <a:t>Harmonické spolužitie a riešenie konfliktov si napokon vyžaduje kombináciu interpersonálnych zručností a emocionálnej inteligencie, ako sú:  </a:t>
            </a:r>
          </a:p>
          <a:p>
            <a:pPr marL="628650" indent="-361950"/>
            <a:r>
              <a:rPr lang="sk-SK" sz="2300" b="1" dirty="0"/>
              <a:t>Empatia </a:t>
            </a:r>
            <a:r>
              <a:rPr lang="sk-SK" sz="2300" dirty="0"/>
              <a:t>– pochopenie a zdieľanie pocitov druhých, vcítenie sa do ich situácie, aby ste pochopili ich perspektívu</a:t>
            </a:r>
            <a:r>
              <a:rPr lang="sk-SK" sz="2300" b="1" dirty="0"/>
              <a:t>. </a:t>
            </a:r>
          </a:p>
          <a:p>
            <a:pPr marL="628650" indent="-361950"/>
            <a:r>
              <a:rPr lang="sk-SK" sz="2300" b="1" dirty="0"/>
              <a:t>Rešpekt a tolerancia </a:t>
            </a:r>
            <a:r>
              <a:rPr lang="sk-SK" sz="2300" dirty="0"/>
              <a:t>– oceňovanie a rešpektovanie individuálnych rozdielov vrátane kultúrnych, náboženských a osobných presvedčení.</a:t>
            </a:r>
          </a:p>
          <a:p>
            <a:pPr marL="628650" indent="-361950"/>
            <a:r>
              <a:rPr lang="sk-SK" sz="2300" b="1" dirty="0"/>
              <a:t>Aktívne počúvanie </a:t>
            </a:r>
            <a:r>
              <a:rPr lang="sk-SK" sz="2300" dirty="0"/>
              <a:t>– venujte plnú pozornosť tomu, čo hovoria ostatní, a dajte najavo, že ste zapojení do rozhovoru.</a:t>
            </a:r>
          </a:p>
          <a:p>
            <a:pPr marL="628650" indent="-361950"/>
            <a:r>
              <a:rPr lang="sk-SK" sz="2300" b="1" dirty="0"/>
              <a:t>Schopnosť vyjadriť sa </a:t>
            </a:r>
            <a:r>
              <a:rPr lang="sk-SK" sz="2300" dirty="0"/>
              <a:t>– jasné vyjadrovanie svojich myšlienok, pocitov a potrieb bez agresie alebo obviňovania.</a:t>
            </a:r>
          </a:p>
          <a:p>
            <a:pPr marL="628650" indent="-361950"/>
            <a:r>
              <a:rPr lang="sk-SK" sz="2300" b="1" dirty="0"/>
              <a:t>Vyjednávanie </a:t>
            </a:r>
            <a:r>
              <a:rPr lang="sk-SK" sz="2300" dirty="0"/>
              <a:t>–</a:t>
            </a:r>
            <a:r>
              <a:rPr lang="sk-SK" sz="2300" b="1" dirty="0"/>
              <a:t> </a:t>
            </a:r>
            <a:r>
              <a:rPr lang="sk-SK" sz="2300" dirty="0"/>
              <a:t>hľadanie kompromisov, ktoré by vyhovovali všetkým stranám sporu.</a:t>
            </a:r>
          </a:p>
          <a:p>
            <a:pPr marL="628650" indent="-361950"/>
            <a:r>
              <a:rPr lang="sk-SK" sz="2300" b="1" dirty="0"/>
              <a:t>Zvládanie hnevu </a:t>
            </a:r>
            <a:r>
              <a:rPr lang="sk-SK" sz="2300" dirty="0"/>
              <a:t>–</a:t>
            </a:r>
            <a:r>
              <a:rPr lang="sk-SK" sz="2300" b="1" dirty="0"/>
              <a:t> </a:t>
            </a:r>
            <a:r>
              <a:rPr lang="sk-SK" sz="2300" dirty="0"/>
              <a:t>ovládanie svojich emócií počas konfliktov a vyhýbanie sa impulzívnym výrokom alebo činom.</a:t>
            </a:r>
          </a:p>
          <a:p>
            <a:pPr marL="628650" indent="-361950"/>
            <a:r>
              <a:rPr lang="sk-SK" sz="2300" b="1" dirty="0"/>
              <a:t>Tímová práca a spolupráca </a:t>
            </a:r>
            <a:r>
              <a:rPr lang="sk-SK" sz="2300" dirty="0"/>
              <a:t>–</a:t>
            </a:r>
            <a:r>
              <a:rPr lang="sk-SK" sz="2300" b="1" dirty="0"/>
              <a:t> </a:t>
            </a:r>
            <a:r>
              <a:rPr lang="sk-SK" sz="2300" dirty="0"/>
              <a:t>vrátane</a:t>
            </a:r>
            <a:r>
              <a:rPr lang="sk-SK" sz="2300" b="1" dirty="0"/>
              <a:t> </a:t>
            </a:r>
            <a:r>
              <a:rPr lang="sk-SK" sz="2300" dirty="0"/>
              <a:t>spravodlivého rozdelenia výhod a povinností, aby sa predišlo pocitom nerovnováhy alebo nevôle.</a:t>
            </a:r>
          </a:p>
          <a:p>
            <a:pPr marL="628650" indent="-361950"/>
            <a:r>
              <a:rPr lang="sk-SK" sz="2300" b="1" dirty="0"/>
              <a:t>Trpezlivosť a pochopenie</a:t>
            </a:r>
            <a:endParaRPr lang="sk-SK" sz="2300" dirty="0"/>
          </a:p>
          <a:p>
            <a:pPr marL="628650" indent="-361950"/>
            <a:r>
              <a:rPr lang="sk-SK" sz="2300" b="1" dirty="0"/>
              <a:t>Sebauvedomenie </a:t>
            </a:r>
            <a:r>
              <a:rPr lang="sk-SK" sz="2300" dirty="0"/>
              <a:t>–</a:t>
            </a:r>
            <a:r>
              <a:rPr lang="sk-SK" sz="2300" b="1" dirty="0"/>
              <a:t> </a:t>
            </a:r>
            <a:r>
              <a:rPr lang="sk-SK" sz="2300" dirty="0"/>
              <a:t>rozpoznávanie vlastných emócií a sebareflexie.</a:t>
            </a:r>
          </a:p>
          <a:p>
            <a:pPr marL="628650" indent="-361950"/>
            <a:r>
              <a:rPr lang="sk-SK" sz="2300" b="1" dirty="0"/>
              <a:t>Pozitívny prístup </a:t>
            </a:r>
            <a:r>
              <a:rPr lang="sk-SK" sz="2300" dirty="0"/>
              <a:t>–</a:t>
            </a:r>
            <a:r>
              <a:rPr lang="sk-SK" sz="2300" b="1" dirty="0"/>
              <a:t> </a:t>
            </a:r>
            <a:r>
              <a:rPr lang="sk-SK" sz="2300" dirty="0"/>
              <a:t>udržiavanie pozitívneho pohľadu, zameranie sa na dobré stránky vzťahu a zúčastnených ľudí.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302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A136FFB-580F-2CEF-EB31-329B8282945E}"/>
              </a:ext>
            </a:extLst>
          </p:cNvPr>
          <p:cNvSpPr/>
          <p:nvPr/>
        </p:nvSpPr>
        <p:spPr>
          <a:xfrm>
            <a:off x="-9346" y="0"/>
            <a:ext cx="2983456" cy="68580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0355FE7A-0D65-83AF-43BC-C964D7CF6D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82766"/>
            <a:ext cx="297411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95C11F"/>
                </a:solidFill>
                <a:ea typeface="+mj-ea"/>
                <a:cs typeface="+mj-cs"/>
              </a:rPr>
              <a:t>Partneri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0F28B5C-65D3-FEF9-9044-3978B94F6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7202"/>
            <a:ext cx="3244053" cy="215729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D782A21-BD9B-860F-8BAC-73C8044B9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36" y="5405948"/>
            <a:ext cx="4360748" cy="872148"/>
          </a:xfrm>
          <a:prstGeom prst="rect">
            <a:avLst/>
          </a:prstGeom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3736C95B-3204-EAE4-E75B-F32B618B8E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0504" y="18326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KU Leuven | Universitas 21">
            <a:extLst>
              <a:ext uri="{FF2B5EF4-FFF2-40B4-BE49-F238E27FC236}">
                <a16:creationId xmlns:a16="http://schemas.microsoft.com/office/drawing/2014/main" id="{6E08D071-9448-2E87-BD3B-A6ED4C107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9" b="29601"/>
          <a:stretch/>
        </p:blipFill>
        <p:spPr bwMode="auto">
          <a:xfrm>
            <a:off x="8572783" y="1080426"/>
            <a:ext cx="2983456" cy="11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6148653-8419-7040-3E17-EBE2C301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62" y="5149850"/>
            <a:ext cx="2820283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A2CB6C9-2D9B-64E6-4216-816560D1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95" y="2765928"/>
            <a:ext cx="22955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Γραφικό 6">
            <a:extLst>
              <a:ext uri="{FF2B5EF4-FFF2-40B4-BE49-F238E27FC236}">
                <a16:creationId xmlns:a16="http://schemas.microsoft.com/office/drawing/2014/main" id="{F2772EE3-ADA2-2635-64F5-BA2D4C6217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0180" y="2692026"/>
            <a:ext cx="2288310" cy="570706"/>
          </a:xfrm>
          <a:prstGeom prst="rect">
            <a:avLst/>
          </a:prstGeom>
        </p:spPr>
      </p:pic>
      <p:pic>
        <p:nvPicPr>
          <p:cNvPr id="6" name="Picture 5" descr="A picture containing graphics, clipart, graphic design, design&#10;&#10;Description automatically generated">
            <a:extLst>
              <a:ext uri="{FF2B5EF4-FFF2-40B4-BE49-F238E27FC236}">
                <a16:creationId xmlns:a16="http://schemas.microsoft.com/office/drawing/2014/main" id="{021DED3E-70D8-7F7C-1DC8-57F0AD016EF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11" y="2692026"/>
            <a:ext cx="1585130" cy="1818287"/>
          </a:xfrm>
          <a:prstGeom prst="rect">
            <a:avLst/>
          </a:prstGeom>
        </p:spPr>
      </p:pic>
      <p:pic>
        <p:nvPicPr>
          <p:cNvPr id="1028" name="Picture 4" descr="WijkWijzer - Verwey-Jonker Instituut">
            <a:extLst>
              <a:ext uri="{FF2B5EF4-FFF2-40B4-BE49-F238E27FC236}">
                <a16:creationId xmlns:a16="http://schemas.microsoft.com/office/drawing/2014/main" id="{21B5AC31-2966-4E59-9F99-C8EBE1FC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45" y="6003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439DF1-213B-4676-3C87-0F9D43F2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Zručnosti pre spoločný život a prácu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91C17C-4F24-E3AE-5628-3782A986B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61803" cy="48934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1800" dirty="0"/>
              <a:t>Niektoré z týchto zručností boli kodifikované ako </a:t>
            </a:r>
            <a:r>
              <a:rPr lang="sk-SK" sz="1800" i="1" dirty="0"/>
              <a:t>prierezové (osobné) zručnosti vo </a:t>
            </a:r>
            <a:r>
              <a:rPr lang="sk-SK" sz="1800" dirty="0"/>
              <a:t>viacjazyčnej klasifikácii </a:t>
            </a:r>
            <a:r>
              <a:rPr lang="sk-SK" sz="1800" i="1" dirty="0"/>
              <a:t>európskych zručností, kompetencií a povolaní, ESCO v.1.1.1</a:t>
            </a:r>
            <a:r>
              <a:rPr lang="sk-SK" sz="1800" dirty="0"/>
              <a:t>:</a:t>
            </a:r>
          </a:p>
          <a:p>
            <a:pPr marL="542925" indent="-266700"/>
            <a:r>
              <a:rPr lang="sk-SK" sz="1800" b="1" dirty="0"/>
              <a:t>T2: Zručnosti a kompetencie v oblasti myslenia</a:t>
            </a:r>
          </a:p>
          <a:p>
            <a:pPr marL="361950" indent="0">
              <a:buNone/>
            </a:pPr>
            <a:r>
              <a:rPr lang="sk-SK" sz="1800" dirty="0"/>
              <a:t>Zručnosti a kompetencie týkajúce sa schopnosti uplatňovať mentálne procesy zhromažďovania, konceptualizácie, analýzy, syntézy a/alebo hodnotenia informácií získaných alebo vytvorených pozorovaním, skúsenosťami, úvahami, argumentáciou alebo komunikáciou. Zahŕňajú schopnosť vyhodnocovať a používať informácie rôzneho druhu na plánovanie činností, dosahovanie cieľov, riešenie problémov, riešenie otázok a vykonávanie zložitých úloh rutinnými i novými spôsobmi.</a:t>
            </a:r>
          </a:p>
          <a:p>
            <a:pPr marL="361950" indent="0">
              <a:buNone/>
            </a:pPr>
            <a:endParaRPr lang="sk-SK" sz="20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4969BDE-9AD7-F0E2-02FC-BF9C65E30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7059" y="1679188"/>
            <a:ext cx="6127517" cy="5014220"/>
          </a:xfrm>
        </p:spPr>
        <p:txBody>
          <a:bodyPr>
            <a:normAutofit fontScale="55000" lnSpcReduction="20000"/>
          </a:bodyPr>
          <a:lstStyle/>
          <a:p>
            <a:pPr marL="542925" indent="-266700">
              <a:lnSpc>
                <a:spcPct val="120000"/>
              </a:lnSpc>
            </a:pPr>
            <a:r>
              <a:rPr lang="sk-SK" sz="3300" b="1" dirty="0"/>
              <a:t>T3: Zručnosti a kompetencie v oblasti sebariadenia</a:t>
            </a:r>
          </a:p>
          <a:p>
            <a:pPr marL="361950" indent="0">
              <a:lnSpc>
                <a:spcPct val="120000"/>
              </a:lnSpc>
              <a:buNone/>
            </a:pPr>
            <a:r>
              <a:rPr lang="sk-SK" sz="3300" dirty="0"/>
              <a:t>Ide o zručnosti a kompetencie, ktoré vyžadujú, aby jednotlivci chápali a kontrolovali svoje vlastné schopnosti a obmedzenia a využívali toto sebauvedomenie na riadenie činností v rôznych kontextoch. Patrí k nim schopnosť konať reflexívne a zodpovedne, prijímať spätnú väzbu, prispôsobovať sa zmenám a vyhľadávať príležitosti na osobný a profesionálny rozvoj.</a:t>
            </a:r>
          </a:p>
          <a:p>
            <a:pPr marL="542925" indent="-266700">
              <a:lnSpc>
                <a:spcPct val="120000"/>
              </a:lnSpc>
            </a:pPr>
            <a:r>
              <a:rPr lang="sk-SK" sz="3300" b="1" dirty="0"/>
              <a:t>T4: Sociálne a komunikačné zručnosti a kompetencie</a:t>
            </a:r>
          </a:p>
          <a:p>
            <a:pPr marL="361950" indent="0">
              <a:lnSpc>
                <a:spcPct val="120000"/>
              </a:lnSpc>
              <a:buNone/>
            </a:pPr>
            <a:r>
              <a:rPr lang="sk-SK" sz="3300" dirty="0"/>
              <a:t>Zručnosti a kompetencie týkajúce sa schopnosti pozitívne a produktívne spolupracovať s ostatnými. Prejavuje sa to účinným a empatickým sprostredkovaním myšlienok, koordináciou vlastných cieľov a činností s cieľmi a činnosťami ostatných a konaním, ktoré je štruktúrované podľa hodnôt, zabezpečením blaha a pokroku ostatných a ponúknutím vedúceho postavenia.</a:t>
            </a:r>
          </a:p>
          <a:p>
            <a:pPr marL="36195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99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8" y="1048395"/>
            <a:ext cx="11059692" cy="605096"/>
          </a:xfrm>
        </p:spPr>
        <p:txBody>
          <a:bodyPr/>
          <a:lstStyle/>
          <a:p>
            <a:r>
              <a:rPr lang="en-GB" dirty="0"/>
              <a:t>Najdôležitejšie...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18" y="1790762"/>
            <a:ext cx="8096784" cy="487716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200" dirty="0"/>
              <a:t>Nezabudnite, že:</a:t>
            </a:r>
          </a:p>
          <a:p>
            <a:pPr lvl="1"/>
            <a:r>
              <a:rPr lang="en-US" sz="2400" dirty="0"/>
              <a:t>Konflikty sú </a:t>
            </a:r>
            <a:r>
              <a:rPr lang="en-US" sz="2400" b="1" dirty="0"/>
              <a:t>neodmysliteľnou súčasťou skupinovej </a:t>
            </a:r>
            <a:r>
              <a:rPr lang="en-US" sz="2400" dirty="0"/>
              <a:t>dynamiky - vždy, keď sa pri spolupráci stretnú jednotlivci s rôznym zázemím, perspektívami a záujmami, môžu vzniknúť konflikty v dôsledku rozdielnych názorov a cieľov.</a:t>
            </a:r>
            <a:endParaRPr lang="en-GB" sz="2400" dirty="0"/>
          </a:p>
          <a:p>
            <a:pPr lvl="1"/>
            <a:r>
              <a:rPr lang="en-GB" sz="2400" b="1" dirty="0"/>
              <a:t>Medzikultúrne konflikty a/alebo konflikty založené na hodnotách môžu byť len zriedka produktívne.</a:t>
            </a:r>
            <a:endParaRPr lang="bg-BG" sz="1800" b="1" dirty="0"/>
          </a:p>
          <a:p>
            <a:pPr lvl="1">
              <a:lnSpc>
                <a:spcPct val="120000"/>
              </a:lnSpc>
            </a:pPr>
            <a:r>
              <a:rPr lang="en-GB" sz="2400" dirty="0"/>
              <a:t>Je potrebné </a:t>
            </a:r>
            <a:r>
              <a:rPr lang="en-GB" sz="2400" b="1" dirty="0"/>
              <a:t>hľadať riešenia, ktoré sú výhodné pre obe strany, </a:t>
            </a:r>
            <a:r>
              <a:rPr lang="en-GB" sz="2400" dirty="0"/>
              <a:t>a</a:t>
            </a:r>
            <a:r>
              <a:rPr lang="en-GB" sz="2400" b="1" dirty="0"/>
              <a:t> </a:t>
            </a:r>
            <a:r>
              <a:rPr lang="en-GB" sz="2400" dirty="0"/>
              <a:t>nie riešenia, v ktorých jeden vyhráva a druhý prehráva.</a:t>
            </a:r>
            <a:endParaRPr lang="bg-BG" sz="1800" dirty="0"/>
          </a:p>
          <a:p>
            <a:pPr lvl="1"/>
            <a:r>
              <a:rPr lang="en-GB" sz="2400" dirty="0"/>
              <a:t>Keď vznikne konflikt alebo je potrebné vyriešiť problém, je dôležité, aby sa</a:t>
            </a:r>
            <a:r>
              <a:rPr lang="en-GB" sz="2400" b="1" dirty="0"/>
              <a:t> </a:t>
            </a:r>
            <a:r>
              <a:rPr lang="en-GB" sz="2400" dirty="0"/>
              <a:t>všetci </a:t>
            </a:r>
            <a:r>
              <a:rPr lang="en-GB" sz="2400" b="1" dirty="0"/>
              <a:t>sústredili na jeho riešenie </a:t>
            </a:r>
            <a:r>
              <a:rPr lang="en-GB" sz="2400" dirty="0"/>
              <a:t>a</a:t>
            </a:r>
            <a:r>
              <a:rPr lang="en-GB" sz="2400" b="1" dirty="0"/>
              <a:t> </a:t>
            </a:r>
            <a:r>
              <a:rPr lang="en-GB" sz="2400" dirty="0"/>
              <a:t>neobviňovali z neho iných.</a:t>
            </a:r>
          </a:p>
          <a:p>
            <a:pPr lvl="1"/>
            <a:r>
              <a:rPr lang="en-GB" sz="2400" dirty="0"/>
              <a:t>Objektívne zhodnoťte každú voľbu a </a:t>
            </a:r>
            <a:r>
              <a:rPr lang="en-GB" sz="2400" b="1" dirty="0"/>
              <a:t>rozhodnite sa pre väčšie dobro</a:t>
            </a:r>
            <a:r>
              <a:rPr lang="en-GB" sz="2400" dirty="0"/>
              <a:t>!</a:t>
            </a:r>
            <a:endParaRPr lang="bg-BG" sz="2400" dirty="0"/>
          </a:p>
        </p:txBody>
      </p:sp>
      <p:sp>
        <p:nvSpPr>
          <p:cNvPr id="11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hlinkClick r:id="rId3"/>
              </a:rPr>
              <a:t>Zdroj </a:t>
            </a:r>
            <a:r>
              <a:rPr lang="en-GB" sz="1200" dirty="0"/>
              <a:t>| </a:t>
            </a:r>
            <a:r>
              <a:rPr lang="en-GB" sz="1200" dirty="0">
                <a:hlinkClick r:id="rId4"/>
              </a:rPr>
              <a:t>Licencia </a:t>
            </a:r>
            <a:r>
              <a:rPr lang="en-GB" sz="1200" dirty="0" err="1">
                <a:hlinkClick r:id="rId4"/>
              </a:rPr>
              <a:t>Pixabay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04" y="2116477"/>
            <a:ext cx="3939536" cy="38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Referencie</a:t>
            </a:r>
            <a:r>
              <a:rPr lang="en-GB" sz="2400" dirty="0"/>
              <a:t> a ďalšia literatúra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718146"/>
            <a:ext cx="10816017" cy="4865977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/>
              <a:t>Council of Europe (2012). T-KIT: Youth Transforming Conflict. Retrieved  from </a:t>
            </a:r>
            <a:r>
              <a:rPr lang="en-US" sz="1800" dirty="0">
                <a:hlinkClick r:id="rId3"/>
              </a:rPr>
              <a:t>https://pjp-eu.coe.int/en/web/youth-partnership/t-kit-12-youth-transforming-conflict</a:t>
            </a:r>
            <a:endParaRPr lang="en-US" sz="1800" dirty="0"/>
          </a:p>
          <a:p>
            <a:r>
              <a:rPr lang="en-US" sz="1800" dirty="0"/>
              <a:t>Fisher, R. (2006). Sources of Conflict and Methods of Conflict Resolution. Retrieved from </a:t>
            </a:r>
            <a:r>
              <a:rPr lang="en-US" sz="1800" dirty="0">
                <a:hlinkClick r:id="rId4"/>
              </a:rPr>
              <a:t>http://www.communicationcache.com/uploads/1/0/8/8/10887248/sources_of_conflict_and_methods_of_resolution.pdf</a:t>
            </a:r>
            <a:r>
              <a:rPr lang="en-US" sz="1800" dirty="0"/>
              <a:t> </a:t>
            </a:r>
            <a:r>
              <a:rPr lang="en-US" sz="1800" i="1" dirty="0"/>
              <a:t>.</a:t>
            </a:r>
            <a:endParaRPr lang="en-GB" sz="1800" dirty="0"/>
          </a:p>
          <a:p>
            <a:r>
              <a:rPr lang="en-GB" sz="1800" dirty="0"/>
              <a:t>Gordon, Jason (2022). Conflict Management in Groups - Explained. Retrieved from </a:t>
            </a:r>
            <a:r>
              <a:rPr lang="en-GB" sz="1800" dirty="0">
                <a:hlinkClick r:id="rId5"/>
              </a:rPr>
              <a:t>https://thebusinessprofessor.com/en_US/management-leadership-organizational-behavior/conflict-management-in-groups</a:t>
            </a:r>
            <a:endParaRPr lang="en-GB" sz="1800" dirty="0"/>
          </a:p>
          <a:p>
            <a:r>
              <a:rPr lang="en-US" sz="1800" dirty="0" err="1"/>
              <a:t>Hener</a:t>
            </a:r>
            <a:r>
              <a:rPr lang="en-US" sz="1800" dirty="0"/>
              <a:t>, G. (2013). Managing Conflicts within Organizational Culture in Local Public Structures. Retrieved from </a:t>
            </a:r>
            <a:r>
              <a:rPr lang="en-US" sz="1800" dirty="0">
                <a:hlinkClick r:id="rId6"/>
              </a:rPr>
              <a:t>https://www.semanticscholar.org/paper/MANAGING-CONFLICTS-WITHIN-ORGANIZATIONAL-CULTURE-IN-Hener/9e186d8523a2c83197614590d78c937436ab3cab</a:t>
            </a:r>
            <a:r>
              <a:rPr lang="en-US" sz="1800" dirty="0"/>
              <a:t> </a:t>
            </a:r>
          </a:p>
          <a:p>
            <a:r>
              <a:rPr lang="en-US" sz="1800" dirty="0"/>
              <a:t>Holt, J., &amp; DeVore, C.J. (2005). Culture, Gender, Organizational Role, and Styles of Conflict Resolution: A Meta-analysis. International Journal of Intercultural Relations, 29, 165-196. Retrieved from </a:t>
            </a:r>
            <a:r>
              <a:rPr lang="en-US" sz="1800" dirty="0">
                <a:hlinkClick r:id="rId7"/>
              </a:rPr>
              <a:t>https://www.sciencedirect.com/science/article/pii/S0147176705000702?via%3Dihub</a:t>
            </a:r>
            <a:r>
              <a:rPr lang="en-US" sz="1800" dirty="0"/>
              <a:t> </a:t>
            </a:r>
            <a:endParaRPr lang="en-GB" sz="1800" dirty="0"/>
          </a:p>
          <a:p>
            <a:r>
              <a:rPr lang="en-GB" sz="1800" dirty="0"/>
              <a:t>Udupa S., </a:t>
            </a:r>
            <a:r>
              <a:rPr lang="en-GB" sz="1800" dirty="0" err="1"/>
              <a:t>Gagliardone</a:t>
            </a:r>
            <a:r>
              <a:rPr lang="en-GB" sz="1800" dirty="0"/>
              <a:t> I., Deem A., &amp; </a:t>
            </a:r>
            <a:r>
              <a:rPr lang="en-GB" sz="1800" dirty="0" err="1"/>
              <a:t>Csuka</a:t>
            </a:r>
            <a:r>
              <a:rPr lang="en-GB" sz="1800" dirty="0"/>
              <a:t>, L. (2020). </a:t>
            </a:r>
            <a:r>
              <a:rPr lang="en-US" sz="1800" dirty="0"/>
              <a:t>Hate Speech, Information Disorder, and Conflict. Social Science Research Council (SSRC). Retrieved from </a:t>
            </a:r>
            <a:r>
              <a:rPr lang="en-GB" sz="1800" dirty="0">
                <a:hlinkClick r:id="rId8"/>
              </a:rPr>
              <a:t>https://s3.amazonaws.com/ssrc-cdn1/crmuploads/new_publication_3/the-field-of-disinformation-democratic-processes-and-conflict-prevention-a-scan-of-the-literature.pdf</a:t>
            </a:r>
            <a:r>
              <a:rPr lang="en-GB" sz="1800" dirty="0"/>
              <a:t> </a:t>
            </a:r>
          </a:p>
          <a:p>
            <a:r>
              <a:rPr lang="en-US" sz="1800" dirty="0" err="1"/>
              <a:t>Talmaciu</a:t>
            </a:r>
            <a:r>
              <a:rPr lang="en-US" sz="1800" dirty="0"/>
              <a:t>, I., &amp; </a:t>
            </a:r>
            <a:r>
              <a:rPr lang="en-US" sz="1800" dirty="0" err="1"/>
              <a:t>Mărăcine</a:t>
            </a:r>
            <a:r>
              <a:rPr lang="en-US" sz="1800" dirty="0"/>
              <a:t>, M.S. (2010). Sources of Conflicts within Organizations and Methods of Conflict Resolution. Management and Marketing, 123-132. Retrieved from </a:t>
            </a:r>
            <a:r>
              <a:rPr lang="en-US" sz="1800" dirty="0">
                <a:hlinkClick r:id="rId9"/>
              </a:rPr>
              <a:t>https://www.semanticscholar.org/paper/SOURCES-OF-CONFLICTS-WITHIN-ORGANIZATIONS-AND-OF-Talmaciu-M%C4%83r%C4%83cine/0c2c95100714cceba34fbbc45c70c6492ec7564b</a:t>
            </a:r>
            <a:endParaRPr lang="en-US" sz="1800" dirty="0"/>
          </a:p>
          <a:p>
            <a:r>
              <a:rPr lang="en-US" sz="1800" dirty="0"/>
              <a:t>Wilson, Ch. (2022). 14 Conflict Resolution Strategies for the Workplace. Retrieved from </a:t>
            </a:r>
            <a:r>
              <a:rPr lang="en-US" sz="1800" dirty="0">
                <a:hlinkClick r:id="rId10"/>
              </a:rPr>
              <a:t>https://positivepsychology.com/conflict-resolution-in-the-workplace/?utm_content=cmp-true</a:t>
            </a:r>
            <a:r>
              <a:rPr lang="en-US" sz="1800" dirty="0"/>
              <a:t> 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35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36" y="2433105"/>
            <a:ext cx="2612304" cy="2612304"/>
          </a:xfrm>
          <a:prstGeom prst="rect">
            <a:avLst/>
          </a:prstGeom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210313" y="4867475"/>
            <a:ext cx="5391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Gratulujeme!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+mj-lt"/>
              </a:rPr>
            </a:br>
            <a:r>
              <a:rPr lang="en-US" b="1" dirty="0">
                <a:solidFill>
                  <a:schemeClr val="bg1"/>
                </a:solidFill>
                <a:latin typeface="+mj-lt"/>
              </a:rPr>
              <a:t>Túto časť ste dokončili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0CF07E-63BD-943B-4C02-57982ED8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373" y="6234021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 5">
            <a:extLst>
              <a:ext uri="{FF2B5EF4-FFF2-40B4-BE49-F238E27FC236}">
                <a16:creationId xmlns:a16="http://schemas.microsoft.com/office/drawing/2014/main" id="{44116D37-2457-87B8-D92F-855339CFE361}"/>
              </a:ext>
            </a:extLst>
          </p:cNvPr>
          <p:cNvSpPr/>
          <p:nvPr/>
        </p:nvSpPr>
        <p:spPr>
          <a:xfrm>
            <a:off x="2825393" y="6258631"/>
            <a:ext cx="7757114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0" i="0" dirty="0" err="1">
                <a:latin typeface="+mj-lt"/>
              </a:rPr>
              <a:t>Financované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Európskou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úniou</a:t>
            </a:r>
            <a:r>
              <a:rPr lang="en-US" sz="1100" b="0" i="0" dirty="0">
                <a:latin typeface="+mj-lt"/>
              </a:rPr>
              <a:t>. </a:t>
            </a:r>
            <a:r>
              <a:rPr lang="en-US" sz="1100" b="0" i="0" dirty="0" err="1">
                <a:latin typeface="+mj-lt"/>
              </a:rPr>
              <a:t>Vyjadrené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názory</a:t>
            </a:r>
            <a:r>
              <a:rPr lang="en-US" sz="1100" b="0" i="0" dirty="0">
                <a:latin typeface="+mj-lt"/>
              </a:rPr>
              <a:t> a </a:t>
            </a:r>
            <a:r>
              <a:rPr lang="en-US" sz="1100" b="0" i="0" dirty="0" err="1">
                <a:latin typeface="+mj-lt"/>
              </a:rPr>
              <a:t>postoje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sú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názormi</a:t>
            </a:r>
            <a:r>
              <a:rPr lang="en-US" sz="1100" b="0" i="0" dirty="0">
                <a:latin typeface="+mj-lt"/>
              </a:rPr>
              <a:t> a </a:t>
            </a:r>
            <a:r>
              <a:rPr lang="en-US" sz="1100" b="0" i="0" dirty="0" err="1">
                <a:latin typeface="+mj-lt"/>
              </a:rPr>
              <a:t>vyhláseniami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autora</a:t>
            </a:r>
            <a:r>
              <a:rPr lang="en-US" sz="1100" b="0" i="0" dirty="0">
                <a:latin typeface="+mj-lt"/>
              </a:rPr>
              <a:t>(-</a:t>
            </a:r>
            <a:r>
              <a:rPr lang="en-US" sz="1100" b="0" i="0" dirty="0" err="1">
                <a:latin typeface="+mj-lt"/>
              </a:rPr>
              <a:t>ov</a:t>
            </a:r>
            <a:r>
              <a:rPr lang="en-US" sz="1100" b="0" i="0" dirty="0">
                <a:latin typeface="+mj-lt"/>
              </a:rPr>
              <a:t>) a </a:t>
            </a:r>
            <a:r>
              <a:rPr lang="en-US" sz="1100" b="0" i="0" dirty="0" err="1">
                <a:latin typeface="+mj-lt"/>
              </a:rPr>
              <a:t>nemusia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nevyhnutne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odrážať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názory</a:t>
            </a:r>
            <a:r>
              <a:rPr lang="en-US" sz="1100" b="0" i="0" dirty="0">
                <a:latin typeface="+mj-lt"/>
              </a:rPr>
              <a:t> a </a:t>
            </a:r>
            <a:r>
              <a:rPr lang="en-US" sz="1100" b="0" i="0" dirty="0" err="1">
                <a:latin typeface="+mj-lt"/>
              </a:rPr>
              <a:t>stanoviská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Európskej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únie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alebo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Európskej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výkonnej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agentúry</a:t>
            </a:r>
            <a:r>
              <a:rPr lang="en-US" sz="1100" b="0" i="0" dirty="0">
                <a:latin typeface="+mj-lt"/>
              </a:rPr>
              <a:t> pre </a:t>
            </a:r>
            <a:r>
              <a:rPr lang="en-US" sz="1100" b="0" i="0" dirty="0" err="1">
                <a:latin typeface="+mj-lt"/>
              </a:rPr>
              <a:t>vzdelávanie</a:t>
            </a:r>
            <a:r>
              <a:rPr lang="en-US" sz="1100" b="0" i="0" dirty="0">
                <a:latin typeface="+mj-lt"/>
              </a:rPr>
              <a:t> a </a:t>
            </a:r>
            <a:r>
              <a:rPr lang="en-US" sz="1100" b="0" i="0" dirty="0" err="1">
                <a:latin typeface="+mj-lt"/>
              </a:rPr>
              <a:t>kultúru</a:t>
            </a:r>
            <a:r>
              <a:rPr lang="en-US" sz="1100" b="0" i="0" dirty="0">
                <a:latin typeface="+mj-lt"/>
              </a:rPr>
              <a:t> (EACEA). </a:t>
            </a:r>
            <a:r>
              <a:rPr lang="en-US" sz="1100" b="0" i="0" dirty="0" err="1">
                <a:latin typeface="+mj-lt"/>
              </a:rPr>
              <a:t>Európska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únia</a:t>
            </a:r>
            <a:r>
              <a:rPr lang="en-US" sz="1100" b="0" i="0" dirty="0">
                <a:latin typeface="+mj-lt"/>
              </a:rPr>
              <a:t> ani EACEA za ne </a:t>
            </a:r>
            <a:r>
              <a:rPr lang="en-US" sz="1100" b="0" i="0" dirty="0" err="1">
                <a:latin typeface="+mj-lt"/>
              </a:rPr>
              <a:t>nepreberajú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žiadnu</a:t>
            </a:r>
            <a:r>
              <a:rPr lang="en-US" sz="1100" b="0" i="0" dirty="0">
                <a:latin typeface="+mj-lt"/>
              </a:rPr>
              <a:t> </a:t>
            </a:r>
            <a:r>
              <a:rPr lang="en-US" sz="1100" b="0" i="0" dirty="0" err="1">
                <a:latin typeface="+mj-lt"/>
              </a:rPr>
              <a:t>zodpovednosť</a:t>
            </a:r>
            <a:r>
              <a:rPr lang="en-US" sz="1100" b="0" i="0" dirty="0">
                <a:latin typeface="+mj-lt"/>
              </a:rPr>
              <a:t>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30B8B-25B5-4DAD-5AA5-C563F5FA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Riešenie konfliktov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60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93" y="-277185"/>
            <a:ext cx="11857935" cy="1782763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/>
              <a:t>Moduly</a:t>
            </a:r>
          </a:p>
        </p:txBody>
      </p:sp>
      <p:graphicFrame>
        <p:nvGraphicFramePr>
          <p:cNvPr id="9" name="Diagram 5">
            <a:extLst>
              <a:ext uri="{FF2B5EF4-FFF2-40B4-BE49-F238E27FC236}">
                <a16:creationId xmlns:a16="http://schemas.microsoft.com/office/drawing/2014/main" id="{654CCD75-E89A-4C6C-BF75-D840AD726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150777"/>
              </p:ext>
            </p:extLst>
          </p:nvPr>
        </p:nvGraphicFramePr>
        <p:xfrm>
          <a:off x="791283" y="2162175"/>
          <a:ext cx="4961817" cy="344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5E0860D2-CD37-7A1F-1396-B964A1B9D3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504" y="46380"/>
            <a:ext cx="2839621" cy="708203"/>
          </a:xfrm>
          <a:prstGeom prst="rect">
            <a:avLst/>
          </a:prstGeom>
        </p:spPr>
      </p:pic>
      <p:graphicFrame>
        <p:nvGraphicFramePr>
          <p:cNvPr id="2" name="Διάγραμμα 5">
            <a:extLst>
              <a:ext uri="{FF2B5EF4-FFF2-40B4-BE49-F238E27FC236}">
                <a16:creationId xmlns:a16="http://schemas.microsoft.com/office/drawing/2014/main" id="{36D3A082-9046-D340-3610-7C31BEF80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108818"/>
              </p:ext>
            </p:extLst>
          </p:nvPr>
        </p:nvGraphicFramePr>
        <p:xfrm>
          <a:off x="6325308" y="1632696"/>
          <a:ext cx="4961817" cy="437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Obrázok 3" descr="Obrázok, na ktorom je snímka obrazovky, písmo, elektrická modrá, grafika&#10;&#10;Automaticky generovaný popis">
            <a:extLst>
              <a:ext uri="{FF2B5EF4-FFF2-40B4-BE49-F238E27FC236}">
                <a16:creationId xmlns:a16="http://schemas.microsoft.com/office/drawing/2014/main" id="{0AAF4937-F223-9612-16ED-C5290ACF616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6185230"/>
            <a:ext cx="2866717" cy="6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/>
              <a:t>Ciele</a:t>
            </a:r>
            <a:endParaRPr lang="el-GR" dirty="0"/>
          </a:p>
        </p:txBody>
      </p:sp>
      <p:pic>
        <p:nvPicPr>
          <p:cNvPr id="15" name="Γραφικό 14" descr="Στόχος με συμπαγές γέμισμα">
            <a:extLst>
              <a:ext uri="{FF2B5EF4-FFF2-40B4-BE49-F238E27FC236}">
                <a16:creationId xmlns:a16="http://schemas.microsoft.com/office/drawing/2014/main" id="{4313419D-52B3-4469-9529-313D9EB0A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12367" y="2213810"/>
            <a:ext cx="3779633" cy="3779633"/>
          </a:xfrm>
          <a:prstGeom prst="rect">
            <a:avLst/>
          </a:prstGeom>
        </p:spPr>
      </p:pic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8A9FD9A-D149-4CB3-A9BB-556DD2E2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72" y="2849358"/>
            <a:ext cx="7872768" cy="2508535"/>
          </a:xfrm>
        </p:spPr>
        <p:txBody>
          <a:bodyPr>
            <a:normAutofit/>
          </a:bodyPr>
          <a:lstStyle/>
          <a:p>
            <a:pPr>
              <a:buClr>
                <a:srgbClr val="95C11F"/>
              </a:buClr>
            </a:pPr>
            <a:r>
              <a:rPr lang="en-GB" dirty="0"/>
              <a:t>Zvyšovanie povedomia o prepojení medzi informačnými poruchami a </a:t>
            </a:r>
            <a:r>
              <a:rPr lang="en-GB" dirty="0" err="1"/>
              <a:t>konfliktmi</a:t>
            </a:r>
            <a:r>
              <a:rPr lang="en-GB" dirty="0"/>
              <a:t>  </a:t>
            </a:r>
          </a:p>
          <a:p>
            <a:pPr>
              <a:buClr>
                <a:srgbClr val="95C11F"/>
              </a:buClr>
            </a:pPr>
            <a:r>
              <a:rPr lang="en-GB" dirty="0">
                <a:effectLst/>
              </a:rPr>
              <a:t>Podporovať pochopenie podstaty a príčin konfliktov</a:t>
            </a:r>
          </a:p>
          <a:p>
            <a:pPr>
              <a:buClr>
                <a:srgbClr val="95C11F"/>
              </a:buClr>
            </a:pPr>
            <a:r>
              <a:rPr lang="en-GB" dirty="0">
                <a:effectLst/>
              </a:rPr>
              <a:t>Vysvetliť </a:t>
            </a:r>
            <a:r>
              <a:rPr lang="en-US" dirty="0">
                <a:effectLst/>
              </a:rPr>
              <a:t>metódy a techniky riešenia konfliktov</a:t>
            </a:r>
          </a:p>
          <a:p>
            <a:pPr>
              <a:buClr>
                <a:srgbClr val="95C11F"/>
              </a:buClr>
            </a:pPr>
            <a:r>
              <a:rPr lang="en-GB" dirty="0">
                <a:effectLst/>
              </a:rPr>
              <a:t>Budovanie zručností v oblasti riešenia konfliktov a </a:t>
            </a:r>
            <a:r>
              <a:rPr lang="en-GB" dirty="0" err="1">
                <a:effectLst/>
              </a:rPr>
              <a:t>spol</a:t>
            </a:r>
            <a:r>
              <a:rPr lang="sk-SK" dirty="0" err="1">
                <a:effectLst/>
              </a:rPr>
              <a:t>unažívania</a:t>
            </a:r>
            <a:endParaRPr lang="bg-BG" dirty="0">
              <a:effectLst/>
            </a:endParaRPr>
          </a:p>
          <a:p>
            <a:pPr lvl="0">
              <a:buClr>
                <a:srgbClr val="95C11F"/>
              </a:buClr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54" y="1024529"/>
            <a:ext cx="11059692" cy="605096"/>
          </a:xfrm>
        </p:spPr>
        <p:txBody>
          <a:bodyPr/>
          <a:lstStyle/>
          <a:p>
            <a:r>
              <a:rPr lang="sk-SK" dirty="0"/>
              <a:t>Spolunažívanie </a:t>
            </a:r>
            <a:r>
              <a:rPr lang="en-GB" dirty="0"/>
              <a:t>a riešenie konfliktov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05" y="1752652"/>
            <a:ext cx="8263983" cy="44156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000" dirty="0"/>
              <a:t>Spoločný život v komunitách a skupinách zahŕňa vytvorenie prostredia, </a:t>
            </a:r>
            <a:r>
              <a:rPr lang="sk-SK" sz="2000" dirty="0"/>
              <a:t>        </a:t>
            </a:r>
            <a:r>
              <a:rPr lang="en-GB" sz="2000" dirty="0"/>
              <a:t>v ktorom sa jednotlivci môžu vyjadrovať, vzájomne si rozumieť, zachovávať si úctu, predchádzať závažným sporom, účinne spolupracovať a napokon žiť spolu v harmónii. To sa dosahuje prostredníctvom pestovania otvorenej komunikácie, rešpektovania rozmanitosti, empatie, spoločného riešenia problémov, zdieľania zodpovednosti, efektívneho riešenia konfliktov atď.</a:t>
            </a:r>
          </a:p>
          <a:p>
            <a:pPr>
              <a:lnSpc>
                <a:spcPct val="120000"/>
              </a:lnSpc>
            </a:pPr>
            <a:r>
              <a:rPr lang="en-GB" sz="2000" b="1" dirty="0"/>
              <a:t>Základom </a:t>
            </a:r>
            <a:r>
              <a:rPr lang="en-GB" sz="2000" b="1" dirty="0" err="1"/>
              <a:t>harmonického</a:t>
            </a:r>
            <a:r>
              <a:rPr lang="en-GB" sz="2000" b="1" dirty="0"/>
              <a:t> a úspešného spolužitia je schopnosť riešiť konflikty.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Zvládnutím týchto zručností sa ľudia dokážu orientovať v zložitých situáciách v spoločnom priestore (v bývaní, vzdelávaní, práci) a budovať pozitívne, podporné vzťahy so svojimi rovesníkmi, rodinou, spolupracovníkmi atď.</a:t>
            </a:r>
          </a:p>
        </p:txBody>
      </p:sp>
      <p:sp>
        <p:nvSpPr>
          <p:cNvPr id="11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Image by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821" y="1907135"/>
            <a:ext cx="3426056" cy="228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54" y="1024529"/>
            <a:ext cx="11059692" cy="605096"/>
          </a:xfrm>
        </p:spPr>
        <p:txBody>
          <a:bodyPr/>
          <a:lstStyle/>
          <a:p>
            <a:r>
              <a:rPr lang="en-GB" dirty="0" err="1"/>
              <a:t>Informačn</a:t>
            </a:r>
            <a:r>
              <a:rPr lang="sk-SK" dirty="0"/>
              <a:t>é hrozby </a:t>
            </a:r>
            <a:r>
              <a:rPr lang="en-GB" dirty="0"/>
              <a:t>a konflikty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54" y="1652131"/>
            <a:ext cx="7764236" cy="446955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Informačný neporiadok podľa definície bráni harmonickému spolužitiu v komunitách a skupinách. </a:t>
            </a:r>
          </a:p>
          <a:p>
            <a:pPr>
              <a:lnSpc>
                <a:spcPct val="120000"/>
              </a:lnSpc>
            </a:pPr>
            <a:r>
              <a:rPr lang="en-US" sz="1800" i="1" dirty="0"/>
              <a:t>Informačný neporiadok vyvoláva konflikty </a:t>
            </a:r>
            <a:r>
              <a:rPr lang="en-US" sz="1800" dirty="0"/>
              <a:t>medzi jednotlivcami a skupinami. Útočí na základnú líniu spolužitia tým, že vytvára a posilňuje pocity nedôvery, strachu, vylúčenia a nepriateľstva voči domnelým vonkajším a vnútorným oponentom.</a:t>
            </a:r>
          </a:p>
          <a:p>
            <a:pPr>
              <a:lnSpc>
                <a:spcPct val="120000"/>
              </a:lnSpc>
            </a:pPr>
            <a:r>
              <a:rPr lang="en-US" sz="1800" b="1" dirty="0"/>
              <a:t>Zvládanie a riešenie konfliktov spôsobených informačným neporiadkom je hlavnou úlohou moderných spoločností vo všetkých oblastiach života. 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Podpora presných informácií, rozvíjanie silných zručností pri riešení konfliktov a pestovanie zmyslu pre empatiu a porozumenie sú dôležitými prvkami harmonického spolužitia. Riešenie </a:t>
            </a:r>
            <a:r>
              <a:rPr lang="en-US" sz="1800" dirty="0" err="1"/>
              <a:t>informačnej</a:t>
            </a:r>
            <a:r>
              <a:rPr lang="en-US" sz="1800" dirty="0"/>
              <a:t> </a:t>
            </a:r>
            <a:r>
              <a:rPr lang="sk-SK" sz="1800" dirty="0"/>
              <a:t>hrozby</a:t>
            </a:r>
            <a:r>
              <a:rPr lang="en-US" sz="1800" dirty="0"/>
              <a:t> má zásadný význam pre podporu konštruktívneho dialógu a porozumenia, čo môže následne prispieť k efektívnejšiemu riešeniu konfliktov a harmonickému životu.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896544" y="4367358"/>
            <a:ext cx="3295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en-US" dirty="0"/>
              <a:t>Ak však </a:t>
            </a:r>
            <a:r>
              <a:rPr lang="en-US" dirty="0" err="1"/>
              <a:t>existuje</a:t>
            </a:r>
            <a:r>
              <a:rPr lang="en-US" dirty="0"/>
              <a:t> </a:t>
            </a:r>
            <a:r>
              <a:rPr lang="en-US" dirty="0" err="1"/>
              <a:t>informačn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sk-SK" dirty="0"/>
              <a:t>hrozba</a:t>
            </a:r>
            <a:r>
              <a:rPr lang="en-US" dirty="0"/>
              <a:t>, </a:t>
            </a:r>
            <a:r>
              <a:rPr lang="en-US" dirty="0" err="1"/>
              <a:t>správne</a:t>
            </a:r>
            <a:r>
              <a:rPr lang="en-US" dirty="0"/>
              <a:t> </a:t>
            </a:r>
            <a:r>
              <a:rPr lang="sk-SK" dirty="0" err="1"/>
              <a:t>ne</a:t>
            </a:r>
            <a:r>
              <a:rPr lang="en-US" dirty="0" err="1"/>
              <a:t>podcenenie</a:t>
            </a:r>
            <a:r>
              <a:rPr lang="en-US" dirty="0"/>
              <a:t> a zvládnutie konfliktov môže prevážiť nad negatívnymi účinkami a prinavrátiť rovnováhu do skupinovej dynamiky.</a:t>
            </a:r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162" y="309537"/>
            <a:ext cx="2877280" cy="3572181"/>
          </a:xfrm>
          <a:prstGeom prst="rect">
            <a:avLst/>
          </a:prstGeom>
        </p:spPr>
      </p:pic>
      <p:sp>
        <p:nvSpPr>
          <p:cNvPr id="9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380752" y="650012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Zdroj </a:t>
            </a:r>
            <a:r>
              <a:rPr lang="en-US" sz="1200" dirty="0"/>
              <a:t>| </a:t>
            </a:r>
            <a:r>
              <a:rPr lang="en-US" sz="1200" dirty="0">
                <a:hlinkClick r:id="rId5"/>
              </a:rPr>
              <a:t>Licencia </a:t>
            </a:r>
            <a:r>
              <a:rPr lang="en-US" sz="1200" dirty="0" err="1">
                <a:hlinkClick r:id="rId5"/>
              </a:rPr>
              <a:t>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74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99" y="970542"/>
            <a:ext cx="3727673" cy="605096"/>
          </a:xfrm>
        </p:spPr>
        <p:txBody>
          <a:bodyPr/>
          <a:lstStyle/>
          <a:p>
            <a:r>
              <a:rPr lang="sk-SK" dirty="0"/>
              <a:t>Čo je konflikt? 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7496110" cy="486597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k-SK" sz="2000" dirty="0"/>
              <a:t>Vždy, keď majú dvaja alebo viacerí ľudia rozdielne záujmy, hodnoty, ciele a porozumenie, vzniká konflikt.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k-SK" sz="2000" b="1" dirty="0"/>
              <a:t>Konflikt </a:t>
            </a:r>
            <a:r>
              <a:rPr lang="sk-SK" sz="2000" dirty="0"/>
              <a:t> 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Vzťahuje sa na všetky druhy opozície alebo antagonistickej interakcie medzi jednotlivcami a skupinami, alebo vo vnútri skupiny.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Vzniká z rozdielov vo vnímaní, interpretácie a posudzovania situácie.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Vyplýva z toho, že človek vníma, že existujú nezrovnalosti, alebo rozdiely medzi jeho vlastnými cieľmi, presvedčením a hodnotami, a medzi cieľmi, hodnotami alebo presvedčením iných.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Existuje vždy, keď jedna strana vníma, že druhá strana bráni, alebo sa chystá brániť dosiahnutiu cieľov. </a:t>
            </a:r>
          </a:p>
          <a:p>
            <a:pPr marL="0" indent="0">
              <a:lnSpc>
                <a:spcPct val="120000"/>
              </a:lnSpc>
              <a:buNone/>
            </a:pPr>
            <a:endParaRPr lang="sk-SK" dirty="0"/>
          </a:p>
          <a:p>
            <a:pPr marL="0" indent="0">
              <a:lnSpc>
                <a:spcPct val="120000"/>
              </a:lnSpc>
              <a:buNone/>
            </a:pPr>
            <a:endParaRPr lang="sk-SK" sz="2000" dirty="0"/>
          </a:p>
          <a:p>
            <a:pPr>
              <a:lnSpc>
                <a:spcPct val="120000"/>
              </a:lnSpc>
            </a:pPr>
            <a:endParaRPr lang="sk-SK" sz="22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1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1200" dirty="0">
                <a:hlinkClick r:id="rId4"/>
              </a:rPr>
              <a:t>Zdroj </a:t>
            </a:r>
            <a:r>
              <a:rPr lang="sk-SK" sz="1200" dirty="0"/>
              <a:t>| </a:t>
            </a:r>
            <a:r>
              <a:rPr lang="sk-SK" sz="1200" dirty="0">
                <a:hlinkClick r:id="rId5"/>
              </a:rPr>
              <a:t>Licencia </a:t>
            </a:r>
            <a:r>
              <a:rPr lang="sk-SK" sz="1200" dirty="0" err="1">
                <a:hlinkClick r:id="rId5"/>
              </a:rPr>
              <a:t>Pixabay</a:t>
            </a:r>
            <a:endParaRPr lang="sk-SK" sz="1200" dirty="0"/>
          </a:p>
        </p:txBody>
      </p:sp>
      <p:sp>
        <p:nvSpPr>
          <p:cNvPr id="8" name="pop-up" descr="Click here for pop up information.">
            <a:extLst>
              <a:ext uri="{FF2B5EF4-FFF2-40B4-BE49-F238E27FC236}">
                <a16:creationId xmlns:a16="http://schemas.microsoft.com/office/drawing/2014/main" id="{C3A67301-39B7-99CC-D178-F4F617E8AAEA}"/>
              </a:ext>
            </a:extLst>
          </p:cNvPr>
          <p:cNvSpPr/>
          <p:nvPr/>
        </p:nvSpPr>
        <p:spPr>
          <a:xfrm>
            <a:off x="3262431" y="730820"/>
            <a:ext cx="914399" cy="510346"/>
          </a:xfrm>
          <a:prstGeom prst="borderCallout1">
            <a:avLst/>
          </a:prstGeom>
          <a:solidFill>
            <a:schemeClr val="bg1"/>
          </a:solidFill>
          <a:ln>
            <a:solidFill>
              <a:srgbClr val="D71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rgbClr val="D71921"/>
                </a:solidFill>
              </a:rPr>
              <a:t>kliknite na</a:t>
            </a:r>
          </a:p>
        </p:txBody>
      </p:sp>
      <p:pic>
        <p:nvPicPr>
          <p:cNvPr id="9" name="Θέση περιεχομένου 4" descr="Χειρονομία διπλού πατήματος περίγραμμα">
            <a:extLst>
              <a:ext uri="{FF2B5EF4-FFF2-40B4-BE49-F238E27FC236}">
                <a16:creationId xmlns:a16="http://schemas.microsoft.com/office/drawing/2014/main" id="{B4A9B177-F602-ED98-3133-35C627D7E0E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20190" y="783966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D3F7F5-9A32-24F0-F5D0-A5F25A673897}"/>
              </a:ext>
            </a:extLst>
          </p:cNvPr>
          <p:cNvSpPr txBox="1"/>
          <p:nvPr/>
        </p:nvSpPr>
        <p:spPr>
          <a:xfrm>
            <a:off x="6389067" y="77990"/>
            <a:ext cx="5339644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7192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b="1" dirty="0"/>
              <a:t>Konflikt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dirty="0"/>
              <a:t>je vážny nesúhlas s niečím dôležitým pre jednotlivca alebo skupinu jednotlivcov.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dirty="0"/>
              <a:t>Tento termín pochádza z latinského slova </a:t>
            </a:r>
            <a:r>
              <a:rPr lang="sk-SK" i="1" dirty="0" err="1"/>
              <a:t>conflictus</a:t>
            </a:r>
            <a:r>
              <a:rPr lang="sk-SK" i="1" dirty="0"/>
              <a:t>, ktoré </a:t>
            </a:r>
            <a:r>
              <a:rPr lang="sk-SK" dirty="0"/>
              <a:t>znamená </a:t>
            </a:r>
            <a:r>
              <a:rPr lang="sk-SK" i="1" dirty="0"/>
              <a:t>"stret" alebo "zrážka".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81553"/>
              </p:ext>
            </p:extLst>
          </p:nvPr>
        </p:nvGraphicFramePr>
        <p:xfrm>
          <a:off x="92075" y="92075"/>
          <a:ext cx="1466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8" imgW="1466280" imgH="456480" progId="Package">
                  <p:embed/>
                </p:oleObj>
              </mc:Choice>
              <mc:Fallback>
                <p:oleObj name="Packager Shell Object" showAsIcon="1" r:id="rId8" imgW="1466280" imgH="456480" progId="Package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668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4109" y="3154285"/>
            <a:ext cx="3871952" cy="25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98" y="693437"/>
            <a:ext cx="3727673" cy="605096"/>
          </a:xfrm>
        </p:spPr>
        <p:txBody>
          <a:bodyPr>
            <a:normAutofit/>
          </a:bodyPr>
          <a:lstStyle/>
          <a:p>
            <a:r>
              <a:rPr lang="sk-SK" dirty="0"/>
              <a:t>Typy konfliktov </a:t>
            </a: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1200" dirty="0">
                <a:hlinkClick r:id="rId3"/>
              </a:rPr>
              <a:t>Zdroj </a:t>
            </a:r>
            <a:r>
              <a:rPr lang="sk-SK" sz="1200" dirty="0"/>
              <a:t>| </a:t>
            </a:r>
            <a:r>
              <a:rPr lang="sk-SK" sz="1200" i="1" dirty="0"/>
              <a:t>T-</a:t>
            </a:r>
            <a:r>
              <a:rPr lang="sk-SK" sz="1200" i="1" dirty="0" err="1"/>
              <a:t>Kit</a:t>
            </a:r>
            <a:r>
              <a:rPr lang="sk-SK" sz="1200" i="1" dirty="0"/>
              <a:t> 12: </a:t>
            </a:r>
            <a:r>
              <a:rPr lang="sk-SK" sz="1200" i="1" dirty="0" err="1"/>
              <a:t>Youth</a:t>
            </a:r>
            <a:r>
              <a:rPr lang="sk-SK" sz="1200" i="1" dirty="0"/>
              <a:t> </a:t>
            </a:r>
            <a:r>
              <a:rPr lang="sk-SK" sz="1200" i="1" dirty="0" err="1"/>
              <a:t>transforming</a:t>
            </a:r>
            <a:r>
              <a:rPr lang="sk-SK" sz="1200" i="1" dirty="0"/>
              <a:t> </a:t>
            </a:r>
            <a:r>
              <a:rPr lang="sk-SK" sz="1200" i="1" dirty="0" err="1"/>
              <a:t>conflict</a:t>
            </a:r>
            <a:r>
              <a:rPr lang="sk-SK" sz="1200" i="1" dirty="0"/>
              <a:t> (2012), Rada Európy</a:t>
            </a:r>
          </a:p>
        </p:txBody>
      </p:sp>
      <p:sp>
        <p:nvSpPr>
          <p:cNvPr id="3" name="Oval 2"/>
          <p:cNvSpPr/>
          <p:nvPr/>
        </p:nvSpPr>
        <p:spPr>
          <a:xfrm>
            <a:off x="4781189" y="369738"/>
            <a:ext cx="2221422" cy="125614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>
                <a:solidFill>
                  <a:srgbClr val="004899"/>
                </a:solidFill>
              </a:rPr>
              <a:t>Typy konfliktov na základe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13128077"/>
              </p:ext>
            </p:extLst>
          </p:nvPr>
        </p:nvGraphicFramePr>
        <p:xfrm>
          <a:off x="4842687" y="2982921"/>
          <a:ext cx="4177783" cy="4036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88718177"/>
              </p:ext>
            </p:extLst>
          </p:nvPr>
        </p:nvGraphicFramePr>
        <p:xfrm>
          <a:off x="8807017" y="201770"/>
          <a:ext cx="3110522" cy="310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07992813"/>
              </p:ext>
            </p:extLst>
          </p:nvPr>
        </p:nvGraphicFramePr>
        <p:xfrm>
          <a:off x="8853055" y="3624665"/>
          <a:ext cx="2805545" cy="294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72548910"/>
              </p:ext>
            </p:extLst>
          </p:nvPr>
        </p:nvGraphicFramePr>
        <p:xfrm>
          <a:off x="777757" y="1262284"/>
          <a:ext cx="2104589" cy="221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32401683"/>
              </p:ext>
            </p:extLst>
          </p:nvPr>
        </p:nvGraphicFramePr>
        <p:xfrm>
          <a:off x="463962" y="3949943"/>
          <a:ext cx="2050271" cy="229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245897431"/>
              </p:ext>
            </p:extLst>
          </p:nvPr>
        </p:nvGraphicFramePr>
        <p:xfrm>
          <a:off x="2712509" y="4386475"/>
          <a:ext cx="2050271" cy="229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>
            <a:off x="2907751" y="1149530"/>
            <a:ext cx="1894762" cy="762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122908" y="1429422"/>
            <a:ext cx="2909264" cy="2873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48384" y="1564866"/>
            <a:ext cx="1245200" cy="3000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084475" y="1625883"/>
            <a:ext cx="489104" cy="1556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929389" y="959485"/>
            <a:ext cx="1923666" cy="302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772952" y="1358492"/>
            <a:ext cx="2873921" cy="2508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20297498">
            <a:off x="3072532" y="1207428"/>
            <a:ext cx="161194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k-SK" dirty="0"/>
              <a:t>Používania násilia</a:t>
            </a:r>
          </a:p>
        </p:txBody>
      </p:sp>
      <p:sp>
        <p:nvSpPr>
          <p:cNvPr id="32" name="TextBox 31"/>
          <p:cNvSpPr txBox="1"/>
          <p:nvPr/>
        </p:nvSpPr>
        <p:spPr>
          <a:xfrm rot="4393509">
            <a:off x="5134734" y="2448897"/>
            <a:ext cx="202096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k-SK" dirty="0"/>
              <a:t>Strany konfliktu</a:t>
            </a:r>
          </a:p>
        </p:txBody>
      </p:sp>
      <p:sp>
        <p:nvSpPr>
          <p:cNvPr id="33" name="TextBox 32"/>
          <p:cNvSpPr txBox="1"/>
          <p:nvPr/>
        </p:nvSpPr>
        <p:spPr>
          <a:xfrm rot="17558940">
            <a:off x="3388880" y="3106078"/>
            <a:ext cx="202096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k-SK" dirty="0"/>
              <a:t>Zobrazenie</a:t>
            </a:r>
          </a:p>
        </p:txBody>
      </p:sp>
      <p:sp>
        <p:nvSpPr>
          <p:cNvPr id="35" name="TextBox 34"/>
          <p:cNvSpPr txBox="1"/>
          <p:nvPr/>
        </p:nvSpPr>
        <p:spPr>
          <a:xfrm rot="18888887">
            <a:off x="1871766" y="3076823"/>
            <a:ext cx="202096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k-SK" dirty="0"/>
              <a:t>Dôsledky</a:t>
            </a:r>
          </a:p>
        </p:txBody>
      </p:sp>
      <p:sp>
        <p:nvSpPr>
          <p:cNvPr id="40" name="TextBox 39"/>
          <p:cNvSpPr txBox="1"/>
          <p:nvPr/>
        </p:nvSpPr>
        <p:spPr>
          <a:xfrm rot="2488857">
            <a:off x="7645078" y="3116035"/>
            <a:ext cx="202096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k-SK" dirty="0"/>
              <a:t>Motivácia/potreby</a:t>
            </a:r>
          </a:p>
        </p:txBody>
      </p:sp>
      <p:sp>
        <p:nvSpPr>
          <p:cNvPr id="43" name="TextBox 42"/>
          <p:cNvSpPr txBox="1"/>
          <p:nvPr/>
        </p:nvSpPr>
        <p:spPr>
          <a:xfrm rot="558909">
            <a:off x="7920887" y="1244756"/>
            <a:ext cx="98979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k-SK" dirty="0"/>
              <a:t>Kontext</a:t>
            </a:r>
          </a:p>
        </p:txBody>
      </p:sp>
    </p:spTree>
    <p:extLst>
      <p:ext uri="{BB962C8B-B14F-4D97-AF65-F5344CB8AC3E}">
        <p14:creationId xmlns:p14="http://schemas.microsoft.com/office/powerpoint/2010/main" val="27199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07" y="952056"/>
            <a:ext cx="3727673" cy="605096"/>
          </a:xfrm>
        </p:spPr>
        <p:txBody>
          <a:bodyPr>
            <a:normAutofit/>
          </a:bodyPr>
          <a:lstStyle/>
          <a:p>
            <a:r>
              <a:rPr lang="en-GB" dirty="0"/>
              <a:t>Aktéri v konflikte 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1700696"/>
            <a:ext cx="7902669" cy="4865977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/>
              <a:t>Vnút</a:t>
            </a:r>
            <a:r>
              <a:rPr lang="sk-SK" sz="2000" b="1" dirty="0"/>
              <a:t>or</a:t>
            </a:r>
            <a:r>
              <a:rPr lang="en-US" sz="2000" b="1" dirty="0" err="1"/>
              <a:t>ný</a:t>
            </a:r>
            <a:r>
              <a:rPr lang="en-US" sz="2000" b="1" dirty="0"/>
              <a:t> konflikt: </a:t>
            </a:r>
            <a:r>
              <a:rPr lang="en-US" sz="2000" dirty="0"/>
              <a:t>Konflikt v </a:t>
            </a:r>
            <a:r>
              <a:rPr lang="en-US" sz="2000" i="1" dirty="0"/>
              <a:t>rámci vlastných myšlienok </a:t>
            </a:r>
            <a:r>
              <a:rPr lang="en-US" sz="2000" dirty="0"/>
              <a:t>a emócií </a:t>
            </a:r>
            <a:r>
              <a:rPr lang="en-US" sz="2000" i="1" dirty="0"/>
              <a:t>jednotlivca.</a:t>
            </a:r>
            <a:r>
              <a:rPr lang="en-US" sz="2000" dirty="0"/>
              <a:t> Môže ísť o vnútorný boj o rozhodnutia, hodnoty alebo protichodné ciele.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2000" b="1" dirty="0"/>
              <a:t>Medziľudské konflikty: </a:t>
            </a:r>
            <a:r>
              <a:rPr lang="en-US" sz="2000" dirty="0"/>
              <a:t>Konflikt </a:t>
            </a:r>
            <a:r>
              <a:rPr lang="en-US" sz="2000" i="1" dirty="0"/>
              <a:t>medzi jednotlivcami </a:t>
            </a:r>
            <a:r>
              <a:rPr lang="en-US" sz="2000" dirty="0"/>
              <a:t>spôsobený rozdielmi v osobnostiach, štýloch komunikácie, záujmoch alebo hodnotách. Tieto konflikty často vznikajú z nedorozumení alebo stretov v osobných vzťahoch.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Vnútroskupinový konflikt: </a:t>
            </a:r>
            <a:r>
              <a:rPr lang="en-US" sz="2000" dirty="0"/>
              <a:t>Konflikt, ku ktorému dochádza </a:t>
            </a:r>
            <a:r>
              <a:rPr lang="en-US" sz="2000" i="1" dirty="0"/>
              <a:t>v rámci jednej skupiny alebo tímu, </a:t>
            </a:r>
            <a:r>
              <a:rPr lang="en-US" sz="2000" dirty="0"/>
              <a:t>napríklad medzi členmi rodiny, spolužiakmi v škole, kolegami na pracovisku alebo členmi komunitnej </a:t>
            </a:r>
            <a:r>
              <a:rPr lang="en-US" sz="2000" dirty="0" err="1"/>
              <a:t>organizácie</a:t>
            </a:r>
            <a:r>
              <a:rPr lang="en-US" sz="20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Medziskupinový konflikt: </a:t>
            </a:r>
            <a:r>
              <a:rPr lang="en-US" sz="2000" dirty="0"/>
              <a:t>Konflikt, ktorý vzniká </a:t>
            </a:r>
            <a:r>
              <a:rPr lang="en-US" sz="2000" i="1" dirty="0"/>
              <a:t>medzi rôznymi skupinami alebo tímami, </a:t>
            </a:r>
            <a:r>
              <a:rPr lang="en-US" sz="2000" dirty="0"/>
              <a:t>často vyplývajúci zo súperenia o zdroje, </a:t>
            </a:r>
            <a:r>
              <a:rPr lang="en-US" sz="2000" dirty="0" err="1"/>
              <a:t>moc</a:t>
            </a:r>
            <a:r>
              <a:rPr lang="sk-SK" sz="2000" dirty="0"/>
              <a:t>,</a:t>
            </a:r>
            <a:r>
              <a:rPr lang="en-US" sz="2000" dirty="0"/>
              <a:t> alebo postavenie. Môže ísť o konflikty medzi etnickými, </a:t>
            </a:r>
            <a:r>
              <a:rPr lang="en-US" sz="2000" dirty="0" err="1"/>
              <a:t>náboženskými</a:t>
            </a:r>
            <a:r>
              <a:rPr lang="sk-SK" sz="2000" dirty="0"/>
              <a:t>,</a:t>
            </a:r>
            <a:r>
              <a:rPr lang="en-US" sz="2000" dirty="0"/>
              <a:t> alebo sociálnymi skupinami.</a:t>
            </a:r>
            <a:endParaRPr lang="en-GB" sz="2000" dirty="0"/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GB" sz="2200" b="0" i="0" dirty="0">
              <a:solidFill>
                <a:srgbClr val="333333"/>
              </a:solidFill>
              <a:effectLst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3012070"/>
              </p:ext>
            </p:extLst>
          </p:nvPr>
        </p:nvGraphicFramePr>
        <p:xfrm>
          <a:off x="7296729" y="808512"/>
          <a:ext cx="51354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33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COSTAID_Module 3_Confilct_Solving_a_sk"/>
  <p:tag name="ISPRING_PLAYERS_CUSTOMIZATION_2" val="UEsDBBQAAgAIAKl2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Ma0F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MxrQV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zGtB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MxrQV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MxrQV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MxrQV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DMa0FYFQaV5GsAAABvAAAAHAAAAHVuaXZlcnNhbC9sb2NhbF9zZXR0aW5ncy54bWwNyrEKwkAMANC9XxEySB3Uugn2rpujCK0fENogB7mk9ELRv/e2N7x++GaBnbeSTANezx0C62xL0k/A9/Q43RCKky4kphxQDWGITS82k4zsXmOBVejH28S5wvlJuc4XqbOkAu1B/B6PeInNH1BLAwQUAAIACADNa0FY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zWtBWOohDhNLAAAAbAAAABsAAAB1bml2ZXJzYWwvdW5pdmVyc2FsLnBuZy54bWyzsa/IzVEoSy0qzszPs1Uy1DNQsrfj5bIpKEoty0wtV6gAigEFIUBJoRLINUJwyzNTSjKAQiYmFgjBjNTM9IwSoKiBhRlcVB9oKABQSwECAAAUAAIACACpdlBPNmFYAkcDAADhCQAAFAAAAAAAAAABAAAAAAAAAAAAdW5pdmVyc2FsL3BsYXllci54bWxQSwECAAAUAAIACADMa0FYtTf0qBwFAADhEwAAHQAAAAAAAAABAAAAAAB5AwAAdW5pdmVyc2FsL2NvbW1vbl9tZXNzYWdlcy5sbmdQSwECAAAUAAIACADMa0FYFR5gG6MAAAB/AQAALgAAAAAAAAABAAAAAADQCAAAdW5pdmVyc2FsL3BsYXliYWNrX2FuZF9uYXZpZ2F0aW9uX3NldHRpbmdzLnhtbFBLAQIAABQAAgAIAMxrQVh0STUfPAQAAAwVAAAnAAAAAAAAAAEAAAAAAL8JAAB1bml2ZXJzYWwvZmxhc2hfcHVibGlzaGluZ19zZXR0aW5ncy54bWxQSwECAAAUAAIACADMa0FYN4uHansDAACsDAAAIQAAAAAAAAABAAAAAABADgAAdW5pdmVyc2FsL2ZsYXNoX3NraW5fc2V0dGluZ3MueG1sUEsBAgAAFAACAAgAzGtBWKavViM2BAAAlhQAACYAAAAAAAAAAQAAAAAA+hEAAHVuaXZlcnNhbC9odG1sX3B1Ymxpc2hpbmdfc2V0dGluZ3MueG1sUEsBAgAAFAACAAgAzGtBWCYPfuiwAQAAbwYAAB8AAAAAAAAAAQAAAAAAdBYAAHVuaXZlcnNhbC9odG1sX3NraW5fc2V0dGluZ3MuanNQSwECAAAUAAIACADMa0FYFQaV5GsAAABvAAAAHAAAAAAAAAABAAAAAABhGAAAdW5pdmVyc2FsL2xvY2FsX3NldHRpbmdzLnhtbFBLAQIAABQAAgAIAM1rQVjCG66ZaBIAAPdNAAAXAAAAAAAAAAAAAAAAAAYZAAB1bml2ZXJzYWwvdW5pdmVyc2FsLnBuZ1BLAQIAABQAAgAIAM1rQVjqIQ4TSwAAAGwAAAAbAAAAAAAAAAEAAAAAAKMrAAB1bml2ZXJzYWwvdW5pdmVyc2FsLnBuZy54bWxQSwUGAAAAAAoACgAGAwAAJywAAAAA"/>
  <p:tag name="ISPRING_LMS_API_VERSION" val="SCORM 1.2"/>
  <p:tag name="ISPRING_ULTRA_SCORM_COURSE_ID" val="8742A7D7-09E6-4435-859A-BD67406C7744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COSTAID_Module 3_Confilct_Solving_a_sk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7F\uFFFD\uFFFD{A396230D-9A3A-426D-B380-67D82CDE4863}&quot;,&quot;C:\\Users\\pantelis\\Documents\\COSTAID\\Slovakian&quot;]]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7328</TotalTime>
  <Words>2604</Words>
  <Application>Microsoft Office PowerPoint</Application>
  <PresentationFormat>Ευρεία οθόνη</PresentationFormat>
  <Paragraphs>285</Paragraphs>
  <Slides>23</Slides>
  <Notes>23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4" baseType="lpstr">
      <vt:lpstr>Adobe Gothic Std B</vt:lpstr>
      <vt:lpstr>MS PGothic</vt:lpstr>
      <vt:lpstr>Arial</vt:lpstr>
      <vt:lpstr>Calibri</vt:lpstr>
      <vt:lpstr>Calibri Light</vt:lpstr>
      <vt:lpstr>Courier New</vt:lpstr>
      <vt:lpstr>Impact</vt:lpstr>
      <vt:lpstr>Verdana</vt:lpstr>
      <vt:lpstr>Wingdings</vt:lpstr>
      <vt:lpstr>Θέμα του Office</vt:lpstr>
      <vt:lpstr>Packager Shell Object</vt:lpstr>
      <vt:lpstr>Παρουσίαση του PowerPoint</vt:lpstr>
      <vt:lpstr>Partneri</vt:lpstr>
      <vt:lpstr>Moduly</vt:lpstr>
      <vt:lpstr>Ciele</vt:lpstr>
      <vt:lpstr>Spolunažívanie a riešenie konfliktov</vt:lpstr>
      <vt:lpstr>Informačné hrozby a konflikty</vt:lpstr>
      <vt:lpstr>Čo je konflikt? </vt:lpstr>
      <vt:lpstr>Typy konfliktov </vt:lpstr>
      <vt:lpstr>Aktéri v konflikte </vt:lpstr>
      <vt:lpstr>Príčiny konfliktov </vt:lpstr>
      <vt:lpstr>Ako pristupovať ku konfliktom v skupine?</vt:lpstr>
      <vt:lpstr>Proces konfliktu</vt:lpstr>
      <vt:lpstr>Riešenie konfliktov vs. riadenie konfliktov</vt:lpstr>
      <vt:lpstr>Metódy riešenia konfliktov</vt:lpstr>
      <vt:lpstr>Metódy riešenia konfliktov</vt:lpstr>
      <vt:lpstr>Metódy riešenia konfliktov</vt:lpstr>
      <vt:lpstr>Metódy riešenia konfliktov</vt:lpstr>
      <vt:lpstr>Techniky riešenia konfliktov </vt:lpstr>
      <vt:lpstr>Zručnosti pre spoločný život</vt:lpstr>
      <vt:lpstr>Zručnosti pre spoločný život a prácu </vt:lpstr>
      <vt:lpstr>Najdôležitejšie...</vt:lpstr>
      <vt:lpstr>Referencie a ďalšia literatúra</vt:lpstr>
      <vt:lpstr>Riešenie konfliktov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COSTAID_Module 3_Confilct_Solving_a_sk</dc:title>
  <dc:creator>pantelis bbalaouras</dc:creator>
  <cp:keywords>, docId:22CA71B12D1E61EC1B32A70F5802F6BE</cp:keywords>
  <cp:lastModifiedBy>pantelis</cp:lastModifiedBy>
  <cp:revision>206</cp:revision>
  <dcterms:created xsi:type="dcterms:W3CDTF">2020-06-02T13:31:56Z</dcterms:created>
  <dcterms:modified xsi:type="dcterms:W3CDTF">2024-08-17T13:15:03Z</dcterms:modified>
</cp:coreProperties>
</file>