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512" r:id="rId2"/>
    <p:sldId id="444" r:id="rId3"/>
    <p:sldId id="509" r:id="rId4"/>
    <p:sldId id="420" r:id="rId5"/>
    <p:sldId id="295" r:id="rId6"/>
    <p:sldId id="527" r:id="rId7"/>
    <p:sldId id="513" r:id="rId8"/>
    <p:sldId id="514" r:id="rId9"/>
    <p:sldId id="529" r:id="rId10"/>
    <p:sldId id="528" r:id="rId11"/>
    <p:sldId id="515" r:id="rId12"/>
    <p:sldId id="518" r:id="rId13"/>
    <p:sldId id="517" r:id="rId14"/>
    <p:sldId id="525" r:id="rId15"/>
    <p:sldId id="446" r:id="rId16"/>
    <p:sldId id="522" r:id="rId17"/>
    <p:sldId id="523" r:id="rId18"/>
    <p:sldId id="524" r:id="rId19"/>
    <p:sldId id="526" r:id="rId20"/>
    <p:sldId id="531" r:id="rId21"/>
    <p:sldId id="485" r:id="rId22"/>
    <p:sldId id="325" r:id="rId23"/>
    <p:sldId id="442" r:id="rId24"/>
  </p:sldIdLst>
  <p:sldSz cx="12192000" cy="6858000"/>
  <p:notesSz cx="6858000" cy="9144000"/>
  <p:custDataLst>
    <p:tags r:id="rId27"/>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ra Stevanović" initials="AS" lastIdx="9" clrIdx="0"/>
  <p:cmAuthor id="2" name="user" initials="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1E9"/>
    <a:srgbClr val="FFCC99"/>
    <a:srgbClr val="004899"/>
    <a:srgbClr val="95C11F"/>
    <a:srgbClr val="E89704"/>
    <a:srgbClr val="D8134D"/>
    <a:srgbClr val="38289E"/>
    <a:srgbClr val="E24231"/>
    <a:srgbClr val="D7124E"/>
    <a:srgbClr val="1F9E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F1F65D-6ABD-40F4-AF03-3ED5234BC10E}" v="4" dt="2023-11-22T15:15:49.111"/>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04" autoAdjust="0"/>
    <p:restoredTop sz="94660"/>
  </p:normalViewPr>
  <p:slideViewPr>
    <p:cSldViewPr snapToGrid="0">
      <p:cViewPr varScale="1">
        <p:scale>
          <a:sx n="93" d="100"/>
          <a:sy n="93" d="100"/>
        </p:scale>
        <p:origin x="114" y="630"/>
      </p:cViewPr>
      <p:guideLst>
        <p:guide orient="horz" pos="2137"/>
        <p:guide pos="3840"/>
      </p:guideLst>
    </p:cSldViewPr>
  </p:slid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m Paulusse" userId="1f5f41b363f6e14e" providerId="LiveId" clId="{B6F1F65D-6ABD-40F4-AF03-3ED5234BC10E}"/>
    <pc:docChg chg="custSel modSld">
      <pc:chgData name="Tim Paulusse" userId="1f5f41b363f6e14e" providerId="LiveId" clId="{B6F1F65D-6ABD-40F4-AF03-3ED5234BC10E}" dt="2023-11-22T15:16:11.662" v="26" actId="20577"/>
      <pc:docMkLst>
        <pc:docMk/>
      </pc:docMkLst>
      <pc:sldChg chg="modSp mod">
        <pc:chgData name="Tim Paulusse" userId="1f5f41b363f6e14e" providerId="LiveId" clId="{B6F1F65D-6ABD-40F4-AF03-3ED5234BC10E}" dt="2023-11-22T15:06:37.824" v="3" actId="255"/>
        <pc:sldMkLst>
          <pc:docMk/>
          <pc:sldMk cId="2601966274" sldId="446"/>
        </pc:sldMkLst>
        <pc:spChg chg="mod">
          <ac:chgData name="Tim Paulusse" userId="1f5f41b363f6e14e" providerId="LiveId" clId="{B6F1F65D-6ABD-40F4-AF03-3ED5234BC10E}" dt="2023-11-22T15:06:37.824" v="3" actId="255"/>
          <ac:spMkLst>
            <pc:docMk/>
            <pc:sldMk cId="2601966274" sldId="446"/>
            <ac:spMk id="14" creationId="{13725DC3-E1D4-4E92-AF5A-F0DED3AA5B9A}"/>
          </ac:spMkLst>
        </pc:spChg>
        <pc:spChg chg="mod">
          <ac:chgData name="Tim Paulusse" userId="1f5f41b363f6e14e" providerId="LiveId" clId="{B6F1F65D-6ABD-40F4-AF03-3ED5234BC10E}" dt="2023-11-22T15:06:30.801" v="2" actId="255"/>
          <ac:spMkLst>
            <pc:docMk/>
            <pc:sldMk cId="2601966274" sldId="446"/>
            <ac:spMk id="16" creationId="{13725DC3-E1D4-4E92-AF5A-F0DED3AA5B9A}"/>
          </ac:spMkLst>
        </pc:spChg>
      </pc:sldChg>
      <pc:sldChg chg="modSp">
        <pc:chgData name="Tim Paulusse" userId="1f5f41b363f6e14e" providerId="LiveId" clId="{B6F1F65D-6ABD-40F4-AF03-3ED5234BC10E}" dt="2023-11-22T15:06:07.032" v="1" actId="20577"/>
        <pc:sldMkLst>
          <pc:docMk/>
          <pc:sldMk cId="1041830205" sldId="509"/>
        </pc:sldMkLst>
        <pc:graphicFrameChg chg="mod">
          <ac:chgData name="Tim Paulusse" userId="1f5f41b363f6e14e" providerId="LiveId" clId="{B6F1F65D-6ABD-40F4-AF03-3ED5234BC10E}" dt="2023-11-22T15:06:07.032" v="1" actId="20577"/>
          <ac:graphicFrameMkLst>
            <pc:docMk/>
            <pc:sldMk cId="1041830205" sldId="509"/>
            <ac:graphicFrameMk id="2" creationId="{36D3A082-9046-D340-3610-7C31BEF804C7}"/>
          </ac:graphicFrameMkLst>
        </pc:graphicFrameChg>
      </pc:sldChg>
      <pc:sldChg chg="modSp mod">
        <pc:chgData name="Tim Paulusse" userId="1f5f41b363f6e14e" providerId="LiveId" clId="{B6F1F65D-6ABD-40F4-AF03-3ED5234BC10E}" dt="2023-11-22T15:15:49.111" v="17" actId="20577"/>
        <pc:sldMkLst>
          <pc:docMk/>
          <pc:sldMk cId="245421762" sldId="517"/>
        </pc:sldMkLst>
        <pc:spChg chg="mod">
          <ac:chgData name="Tim Paulusse" userId="1f5f41b363f6e14e" providerId="LiveId" clId="{B6F1F65D-6ABD-40F4-AF03-3ED5234BC10E}" dt="2023-11-22T15:15:39.327" v="15" actId="1076"/>
          <ac:spMkLst>
            <pc:docMk/>
            <pc:sldMk cId="245421762" sldId="517"/>
            <ac:spMk id="5" creationId="{FCC0DEC9-291B-4095-9896-1244D3052774}"/>
          </ac:spMkLst>
        </pc:spChg>
        <pc:spChg chg="mod">
          <ac:chgData name="Tim Paulusse" userId="1f5f41b363f6e14e" providerId="LiveId" clId="{B6F1F65D-6ABD-40F4-AF03-3ED5234BC10E}" dt="2023-11-22T15:15:10.102" v="9" actId="1076"/>
          <ac:spMkLst>
            <pc:docMk/>
            <pc:sldMk cId="245421762" sldId="517"/>
            <ac:spMk id="6" creationId="{4BD0C7CC-BAC5-4DAE-90C4-844464AC94A7}"/>
          </ac:spMkLst>
        </pc:spChg>
        <pc:spChg chg="mod">
          <ac:chgData name="Tim Paulusse" userId="1f5f41b363f6e14e" providerId="LiveId" clId="{B6F1F65D-6ABD-40F4-AF03-3ED5234BC10E}" dt="2023-11-22T15:15:49.111" v="17" actId="20577"/>
          <ac:spMkLst>
            <pc:docMk/>
            <pc:sldMk cId="245421762" sldId="517"/>
            <ac:spMk id="12" creationId="{85D3F7F5-9A32-24F0-F5D0-A5F25A673897}"/>
          </ac:spMkLst>
        </pc:spChg>
      </pc:sldChg>
      <pc:sldChg chg="modSp mod">
        <pc:chgData name="Tim Paulusse" userId="1f5f41b363f6e14e" providerId="LiveId" clId="{B6F1F65D-6ABD-40F4-AF03-3ED5234BC10E}" dt="2023-11-22T15:15:57.667" v="22" actId="313"/>
        <pc:sldMkLst>
          <pc:docMk/>
          <pc:sldMk cId="2130261849" sldId="526"/>
        </pc:sldMkLst>
        <pc:spChg chg="mod">
          <ac:chgData name="Tim Paulusse" userId="1f5f41b363f6e14e" providerId="LiveId" clId="{B6F1F65D-6ABD-40F4-AF03-3ED5234BC10E}" dt="2023-11-22T15:15:57.667" v="22" actId="313"/>
          <ac:spMkLst>
            <pc:docMk/>
            <pc:sldMk cId="2130261849" sldId="526"/>
            <ac:spMk id="3" creationId="{00000000-0000-0000-0000-000000000000}"/>
          </ac:spMkLst>
        </pc:spChg>
      </pc:sldChg>
      <pc:sldChg chg="modSp mod">
        <pc:chgData name="Tim Paulusse" userId="1f5f41b363f6e14e" providerId="LiveId" clId="{B6F1F65D-6ABD-40F4-AF03-3ED5234BC10E}" dt="2023-11-22T15:14:41.517" v="5" actId="20577"/>
        <pc:sldMkLst>
          <pc:docMk/>
          <pc:sldMk cId="1483375353" sldId="529"/>
        </pc:sldMkLst>
        <pc:spChg chg="mod">
          <ac:chgData name="Tim Paulusse" userId="1f5f41b363f6e14e" providerId="LiveId" clId="{B6F1F65D-6ABD-40F4-AF03-3ED5234BC10E}" dt="2023-11-22T15:14:41.517" v="5" actId="20577"/>
          <ac:spMkLst>
            <pc:docMk/>
            <pc:sldMk cId="1483375353" sldId="529"/>
            <ac:spMk id="6" creationId="{13725DC3-E1D4-4E92-AF5A-F0DED3AA5B9A}"/>
          </ac:spMkLst>
        </pc:spChg>
      </pc:sldChg>
      <pc:sldChg chg="modSp mod">
        <pc:chgData name="Tim Paulusse" userId="1f5f41b363f6e14e" providerId="LiveId" clId="{B6F1F65D-6ABD-40F4-AF03-3ED5234BC10E}" dt="2023-11-22T15:16:11.662" v="26" actId="20577"/>
        <pc:sldMkLst>
          <pc:docMk/>
          <pc:sldMk cId="3149997149" sldId="531"/>
        </pc:sldMkLst>
        <pc:spChg chg="mod">
          <ac:chgData name="Tim Paulusse" userId="1f5f41b363f6e14e" providerId="LiveId" clId="{B6F1F65D-6ABD-40F4-AF03-3ED5234BC10E}" dt="2023-11-22T15:16:11.662" v="26" actId="20577"/>
          <ac:spMkLst>
            <pc:docMk/>
            <pc:sldMk cId="3149997149" sldId="531"/>
            <ac:spMk id="3" creationId="{4891C17C-4F24-E3AE-5628-3782A986BB4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D5358F-2C12-40D3-A142-40CC932D99A4}"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l-GR"/>
        </a:p>
      </dgm:t>
    </dgm:pt>
    <dgm:pt modelId="{EC327B3B-64E2-4867-8E05-4626CF7AA557}">
      <dgm:prSet phldrT="[Κείμενο]" custT="1"/>
      <dgm:spPr>
        <a:solidFill>
          <a:schemeClr val="bg1">
            <a:lumMod val="95000"/>
          </a:schemeClr>
        </a:solidFill>
        <a:ln>
          <a:solidFill>
            <a:srgbClr val="785832"/>
          </a:solidFill>
        </a:ln>
      </dgm:spPr>
      <dgm:t>
        <a:bodyPr/>
        <a:lstStyle/>
        <a:p>
          <a:r>
            <a:rPr lang="en-US" sz="3200" kern="1200" dirty="0">
              <a:solidFill>
                <a:schemeClr val="tx1"/>
              </a:solidFill>
              <a:effectLst/>
            </a:rPr>
            <a:t>1. </a:t>
          </a:r>
          <a:r>
            <a:rPr lang="en-US" sz="3200" kern="1200" dirty="0">
              <a:solidFill>
                <a:schemeClr val="tx1"/>
              </a:solidFill>
            </a:rPr>
            <a:t>Ozaveščanje </a:t>
          </a:r>
          <a:endParaRPr lang="el-GR" sz="3200" kern="1200" dirty="0">
            <a:solidFill>
              <a:schemeClr val="tx1"/>
            </a:solidFill>
            <a:effectLst/>
            <a:latin typeface="Calibri" panose="020F0502020204030204"/>
            <a:ea typeface="+mn-ea"/>
            <a:cs typeface="+mn-cs"/>
          </a:endParaRPr>
        </a:p>
      </dgm:t>
    </dgm:pt>
    <dgm:pt modelId="{DF29B433-28C4-4212-B73F-BBA2E55D71FD}" type="parTrans" cxnId="{013F4C26-68C0-4526-9DB3-5EB519553F3C}">
      <dgm:prSet/>
      <dgm:spPr/>
      <dgm:t>
        <a:bodyPr/>
        <a:lstStyle/>
        <a:p>
          <a:endParaRPr lang="el-GR" sz="1600">
            <a:solidFill>
              <a:schemeClr val="tx1"/>
            </a:solidFill>
            <a:effectLst/>
          </a:endParaRPr>
        </a:p>
      </dgm:t>
    </dgm:pt>
    <dgm:pt modelId="{E3EA5345-B843-40CC-AF3F-48429EEC6F62}" type="sibTrans" cxnId="{013F4C26-68C0-4526-9DB3-5EB519553F3C}">
      <dgm:prSet/>
      <dgm:spPr/>
      <dgm:t>
        <a:bodyPr/>
        <a:lstStyle/>
        <a:p>
          <a:endParaRPr lang="el-GR">
            <a:solidFill>
              <a:schemeClr val="tx1"/>
            </a:solidFill>
            <a:effectLst/>
          </a:endParaRPr>
        </a:p>
      </dgm:t>
    </dgm:pt>
    <dgm:pt modelId="{4E244519-B7AC-4B3B-BE5F-12059590F0D2}">
      <dgm:prSet phldrT="[Κείμενο]" custT="1"/>
      <dgm:spPr>
        <a:solidFill>
          <a:srgbClr val="95C11F"/>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32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3. Reševanje konfliktov</a:t>
          </a:r>
          <a:endParaRPr lang="el-GR" sz="32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gm:t>
    </dgm:pt>
    <dgm:pt modelId="{E30B4CE4-28F5-41D5-BDD7-379CEE7BFAA6}" type="parTrans" cxnId="{63EE376A-9BE3-42F8-986B-13F24A6B6A52}">
      <dgm:prSet/>
      <dgm:spPr/>
      <dgm:t>
        <a:bodyPr/>
        <a:lstStyle/>
        <a:p>
          <a:endParaRPr lang="el-GR" sz="1600">
            <a:solidFill>
              <a:schemeClr val="tx1"/>
            </a:solidFill>
            <a:effectLst/>
          </a:endParaRPr>
        </a:p>
      </dgm:t>
    </dgm:pt>
    <dgm:pt modelId="{67FEA77F-9792-4206-8836-885C74441292}" type="sibTrans" cxnId="{63EE376A-9BE3-42F8-986B-13F24A6B6A52}">
      <dgm:prSet/>
      <dgm:spPr/>
      <dgm:t>
        <a:bodyPr/>
        <a:lstStyle/>
        <a:p>
          <a:endParaRPr lang="el-GR">
            <a:solidFill>
              <a:schemeClr val="tx1"/>
            </a:solidFill>
            <a:effectLst/>
          </a:endParaRPr>
        </a:p>
      </dgm:t>
    </dgm:pt>
    <dgm:pt modelId="{B4C523CA-CB9B-45E6-9B42-ACDDF1BF7D65}">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2. Kritično razmišljanje </a:t>
          </a:r>
          <a:endParaRPr lang="el-GR" sz="3200" kern="1200" dirty="0">
            <a:solidFill>
              <a:prstClr val="black"/>
            </a:solidFill>
            <a:effectLst/>
            <a:latin typeface="Calibri" panose="020F0502020204030204"/>
            <a:ea typeface="+mn-ea"/>
            <a:cs typeface="+mn-cs"/>
          </a:endParaRPr>
        </a:p>
      </dgm:t>
    </dgm:pt>
    <dgm:pt modelId="{0B61FFA1-954D-4769-9935-DC27A03FE46F}" type="parTrans" cxnId="{AB3B445A-D322-425F-BF83-71C16EDBCF6A}">
      <dgm:prSet/>
      <dgm:spPr/>
      <dgm:t>
        <a:bodyPr/>
        <a:lstStyle/>
        <a:p>
          <a:endParaRPr lang="el-GR" sz="1600">
            <a:solidFill>
              <a:schemeClr val="tx1"/>
            </a:solidFill>
            <a:effectLst/>
          </a:endParaRPr>
        </a:p>
      </dgm:t>
    </dgm:pt>
    <dgm:pt modelId="{2A74883B-AB36-4DBE-A90D-C134F37AC8DE}" type="sibTrans" cxnId="{AB3B445A-D322-425F-BF83-71C16EDBCF6A}">
      <dgm:prSet/>
      <dgm:spPr/>
      <dgm:t>
        <a:bodyPr/>
        <a:lstStyle/>
        <a:p>
          <a:endParaRPr lang="el-GR">
            <a:solidFill>
              <a:schemeClr val="tx1"/>
            </a:solidFill>
            <a:effectLst/>
          </a:endParaRPr>
        </a:p>
      </dgm:t>
    </dgm:pt>
    <dgm:pt modelId="{1E395D00-6435-47AF-BDD1-99EEEBD551EE}" type="pres">
      <dgm:prSet presAssocID="{C4D5358F-2C12-40D3-A142-40CC932D99A4}" presName="linear" presStyleCnt="0">
        <dgm:presLayoutVars>
          <dgm:animLvl val="lvl"/>
          <dgm:resizeHandles val="exact"/>
        </dgm:presLayoutVars>
      </dgm:prSet>
      <dgm:spPr/>
      <dgm:t>
        <a:bodyPr/>
        <a:lstStyle/>
        <a:p>
          <a:endParaRPr lang="el-GR"/>
        </a:p>
      </dgm:t>
    </dgm:pt>
    <dgm:pt modelId="{470C7429-9401-4802-AB33-313A76532508}" type="pres">
      <dgm:prSet presAssocID="{EC327B3B-64E2-4867-8E05-4626CF7AA557}" presName="parentText" presStyleLbl="node1" presStyleIdx="0" presStyleCnt="3" custLinFactY="-3398" custLinFactNeighborX="-192" custLinFactNeighborY="-100000">
        <dgm:presLayoutVars>
          <dgm:chMax val="0"/>
          <dgm:bulletEnabled val="1"/>
        </dgm:presLayoutVars>
      </dgm:prSet>
      <dgm:spPr/>
      <dgm:t>
        <a:bodyPr/>
        <a:lstStyle/>
        <a:p>
          <a:endParaRPr lang="el-GR"/>
        </a:p>
      </dgm:t>
    </dgm:pt>
    <dgm:pt modelId="{88D2178F-0747-469A-A1B7-4B4E6C3A520D}" type="pres">
      <dgm:prSet presAssocID="{E3EA5345-B843-40CC-AF3F-48429EEC6F62}" presName="spacer" presStyleCnt="0"/>
      <dgm:spPr/>
    </dgm:pt>
    <dgm:pt modelId="{288E5028-B57D-41A4-A329-2A81DBAE6A20}" type="pres">
      <dgm:prSet presAssocID="{4E244519-B7AC-4B3B-BE5F-12059590F0D2}" presName="parentText" presStyleLbl="node1" presStyleIdx="1" presStyleCnt="3" custLinFactY="100000" custLinFactNeighborX="372" custLinFactNeighborY="111891">
        <dgm:presLayoutVars>
          <dgm:chMax val="0"/>
          <dgm:bulletEnabled val="1"/>
        </dgm:presLayoutVars>
      </dgm:prSet>
      <dgm:spPr>
        <a:xfrm>
          <a:off x="0" y="1554120"/>
          <a:ext cx="4961817" cy="1216800"/>
        </a:xfrm>
        <a:prstGeom prst="roundRect">
          <a:avLst/>
        </a:prstGeom>
      </dgm:spPr>
      <dgm:t>
        <a:bodyPr/>
        <a:lstStyle/>
        <a:p>
          <a:endParaRPr lang="el-GR"/>
        </a:p>
      </dgm:t>
    </dgm:pt>
    <dgm:pt modelId="{F52AF388-6647-40C1-9B0C-4EACF0087302}" type="pres">
      <dgm:prSet presAssocID="{67FEA77F-9792-4206-8836-885C74441292}" presName="spacer" presStyleCnt="0"/>
      <dgm:spPr/>
    </dgm:pt>
    <dgm:pt modelId="{8CDB7BC7-8DB4-48B4-844D-150D6BC9A281}" type="pres">
      <dgm:prSet presAssocID="{B4C523CA-CB9B-45E6-9B42-ACDDF1BF7D65}" presName="parentText" presStyleLbl="node1" presStyleIdx="2" presStyleCnt="3" custLinFactY="-95416" custLinFactNeighborX="186" custLinFactNeighborY="-100000">
        <dgm:presLayoutVars>
          <dgm:chMax val="0"/>
          <dgm:bulletEnabled val="1"/>
        </dgm:presLayoutVars>
      </dgm:prSet>
      <dgm:spPr>
        <a:xfrm>
          <a:off x="0" y="3062896"/>
          <a:ext cx="4961817" cy="1216800"/>
        </a:xfrm>
        <a:prstGeom prst="roundRect">
          <a:avLst/>
        </a:prstGeom>
      </dgm:spPr>
      <dgm:t>
        <a:bodyPr/>
        <a:lstStyle/>
        <a:p>
          <a:endParaRPr lang="el-GR"/>
        </a:p>
      </dgm:t>
    </dgm:pt>
  </dgm:ptLst>
  <dgm:cxnLst>
    <dgm:cxn modelId="{AB3B445A-D322-425F-BF83-71C16EDBCF6A}" srcId="{C4D5358F-2C12-40D3-A142-40CC932D99A4}" destId="{B4C523CA-CB9B-45E6-9B42-ACDDF1BF7D65}" srcOrd="2" destOrd="0" parTransId="{0B61FFA1-954D-4769-9935-DC27A03FE46F}" sibTransId="{2A74883B-AB36-4DBE-A90D-C134F37AC8DE}"/>
    <dgm:cxn modelId="{013F4C26-68C0-4526-9DB3-5EB519553F3C}" srcId="{C4D5358F-2C12-40D3-A142-40CC932D99A4}" destId="{EC327B3B-64E2-4867-8E05-4626CF7AA557}" srcOrd="0" destOrd="0" parTransId="{DF29B433-28C4-4212-B73F-BBA2E55D71FD}" sibTransId="{E3EA5345-B843-40CC-AF3F-48429EEC6F62}"/>
    <dgm:cxn modelId="{71170B66-801D-42B1-BD88-3067EF1E3D30}" type="presOf" srcId="{EC327B3B-64E2-4867-8E05-4626CF7AA557}" destId="{470C7429-9401-4802-AB33-313A76532508}" srcOrd="0" destOrd="0" presId="urn:microsoft.com/office/officeart/2005/8/layout/vList2"/>
    <dgm:cxn modelId="{63EE376A-9BE3-42F8-986B-13F24A6B6A52}" srcId="{C4D5358F-2C12-40D3-A142-40CC932D99A4}" destId="{4E244519-B7AC-4B3B-BE5F-12059590F0D2}" srcOrd="1" destOrd="0" parTransId="{E30B4CE4-28F5-41D5-BDD7-379CEE7BFAA6}" sibTransId="{67FEA77F-9792-4206-8836-885C74441292}"/>
    <dgm:cxn modelId="{7533573D-AE90-413F-8D5E-92E484CC53EE}" type="presOf" srcId="{C4D5358F-2C12-40D3-A142-40CC932D99A4}" destId="{1E395D00-6435-47AF-BDD1-99EEEBD551EE}" srcOrd="0" destOrd="0" presId="urn:microsoft.com/office/officeart/2005/8/layout/vList2"/>
    <dgm:cxn modelId="{E7D99F90-BD21-488E-8965-4FA3E6649457}" type="presOf" srcId="{4E244519-B7AC-4B3B-BE5F-12059590F0D2}" destId="{288E5028-B57D-41A4-A329-2A81DBAE6A20}" srcOrd="0" destOrd="0" presId="urn:microsoft.com/office/officeart/2005/8/layout/vList2"/>
    <dgm:cxn modelId="{0A308EED-F4BF-484E-9616-FC08E6DF7B71}" type="presOf" srcId="{B4C523CA-CB9B-45E6-9B42-ACDDF1BF7D65}" destId="{8CDB7BC7-8DB4-48B4-844D-150D6BC9A281}" srcOrd="0" destOrd="0" presId="urn:microsoft.com/office/officeart/2005/8/layout/vList2"/>
    <dgm:cxn modelId="{D194C380-2F5A-4D83-B19D-EDEBF138C04E}" type="presParOf" srcId="{1E395D00-6435-47AF-BDD1-99EEEBD551EE}" destId="{470C7429-9401-4802-AB33-313A76532508}" srcOrd="0" destOrd="0" presId="urn:microsoft.com/office/officeart/2005/8/layout/vList2"/>
    <dgm:cxn modelId="{1C593544-AEA6-4F32-B3EB-A05830DB3610}" type="presParOf" srcId="{1E395D00-6435-47AF-BDD1-99EEEBD551EE}" destId="{88D2178F-0747-469A-A1B7-4B4E6C3A520D}" srcOrd="1" destOrd="0" presId="urn:microsoft.com/office/officeart/2005/8/layout/vList2"/>
    <dgm:cxn modelId="{D77AAB75-3FBD-4EC6-89C1-F17940EE4199}" type="presParOf" srcId="{1E395D00-6435-47AF-BDD1-99EEEBD551EE}" destId="{288E5028-B57D-41A4-A329-2A81DBAE6A20}" srcOrd="2" destOrd="0" presId="urn:microsoft.com/office/officeart/2005/8/layout/vList2"/>
    <dgm:cxn modelId="{EF6FD183-5195-47C2-8292-3E15D1204EF4}" type="presParOf" srcId="{1E395D00-6435-47AF-BDD1-99EEEBD551EE}" destId="{F52AF388-6647-40C1-9B0C-4EACF0087302}" srcOrd="3" destOrd="0" presId="urn:microsoft.com/office/officeart/2005/8/layout/vList2"/>
    <dgm:cxn modelId="{93570274-80FF-4597-9140-78C6897D45C5}" type="presParOf" srcId="{1E395D00-6435-47AF-BDD1-99EEEBD551EE}" destId="{8CDB7BC7-8DB4-48B4-844D-150D6BC9A281}" srcOrd="4" destOrd="0" presId="urn:microsoft.com/office/officeart/2005/8/layout/vList2"/>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44D62FD-C991-438A-901A-5ACED8E225EF}" type="doc">
      <dgm:prSet loTypeId="urn:microsoft.com/office/officeart/2005/8/layout/process1" loCatId="process" qsTypeId="urn:microsoft.com/office/officeart/2005/8/quickstyle/simple1" qsCatId="simple" csTypeId="urn:microsoft.com/office/officeart/2005/8/colors/colorful1" csCatId="colorful" phldr="1"/>
      <dgm:spPr/>
    </dgm:pt>
    <dgm:pt modelId="{39075757-DA64-4EBB-BD9B-4DD5BE85C15F}">
      <dgm:prSet phldrT="[Text]"/>
      <dgm:spPr/>
      <dgm:t>
        <a:bodyPr/>
        <a:lstStyle/>
        <a:p>
          <a:r>
            <a:rPr lang="en-US" b="1" dirty="0">
              <a:effectLst>
                <a:outerShdw blurRad="38100" dist="38100" dir="2700000" algn="tl">
                  <a:srgbClr val="000000">
                    <a:alpha val="43137"/>
                  </a:srgbClr>
                </a:outerShdw>
              </a:effectLst>
            </a:rPr>
            <a:t>Faza 1</a:t>
          </a:r>
        </a:p>
        <a:p>
          <a:r>
            <a:rPr lang="en-US" dirty="0">
              <a:effectLst>
                <a:outerShdw blurRad="38100" dist="38100" dir="2700000" algn="tl">
                  <a:srgbClr val="000000">
                    <a:alpha val="43137"/>
                  </a:srgbClr>
                </a:outerShdw>
              </a:effectLst>
            </a:rPr>
            <a:t>Potencialno nasprotovanje, nezdružljivost</a:t>
          </a:r>
        </a:p>
      </dgm:t>
    </dgm:pt>
    <dgm:pt modelId="{B20491FB-EF63-44D4-905A-B3550409D04E}" type="parTrans" cxnId="{EDA870EA-D78E-433D-8DDF-CA7ABD765AF7}">
      <dgm:prSet/>
      <dgm:spPr/>
      <dgm:t>
        <a:bodyPr/>
        <a:lstStyle/>
        <a:p>
          <a:endParaRPr lang="en-US"/>
        </a:p>
      </dgm:t>
    </dgm:pt>
    <dgm:pt modelId="{CB315CDA-9E0E-4CBC-BFCC-7AC53F0EC2E9}" type="sibTrans" cxnId="{EDA870EA-D78E-433D-8DDF-CA7ABD765AF7}">
      <dgm:prSet/>
      <dgm:spPr/>
      <dgm:t>
        <a:bodyPr/>
        <a:lstStyle/>
        <a:p>
          <a:endParaRPr lang="en-US"/>
        </a:p>
      </dgm:t>
    </dgm:pt>
    <dgm:pt modelId="{673D6434-0092-4DF0-8A15-A72477251C4B}">
      <dgm:prSet phldrT="[Text]"/>
      <dgm:spPr/>
      <dgm:t>
        <a:bodyPr/>
        <a:lstStyle/>
        <a:p>
          <a:r>
            <a:rPr lang="en-US" b="1" dirty="0">
              <a:effectLst>
                <a:outerShdw blurRad="38100" dist="38100" dir="2700000" algn="tl">
                  <a:srgbClr val="000000">
                    <a:alpha val="43137"/>
                  </a:srgbClr>
                </a:outerShdw>
              </a:effectLst>
            </a:rPr>
            <a:t>Faza 2</a:t>
          </a:r>
        </a:p>
        <a:p>
          <a:r>
            <a:rPr lang="en-US" dirty="0">
              <a:effectLst>
                <a:outerShdw blurRad="38100" dist="38100" dir="2700000" algn="tl">
                  <a:srgbClr val="000000">
                    <a:alpha val="43137"/>
                  </a:srgbClr>
                </a:outerShdw>
              </a:effectLst>
            </a:rPr>
            <a:t>Priznanje</a:t>
          </a:r>
        </a:p>
      </dgm:t>
    </dgm:pt>
    <dgm:pt modelId="{20CC3337-9F2B-411B-ABFE-62DEBCB63C4B}" type="parTrans" cxnId="{1744537F-6073-4519-8A7D-426B4C42932E}">
      <dgm:prSet/>
      <dgm:spPr/>
      <dgm:t>
        <a:bodyPr/>
        <a:lstStyle/>
        <a:p>
          <a:endParaRPr lang="en-US"/>
        </a:p>
      </dgm:t>
    </dgm:pt>
    <dgm:pt modelId="{A9CB8FC2-0B58-4D1C-AB38-682743181FEE}" type="sibTrans" cxnId="{1744537F-6073-4519-8A7D-426B4C42932E}">
      <dgm:prSet/>
      <dgm:spPr/>
      <dgm:t>
        <a:bodyPr/>
        <a:lstStyle/>
        <a:p>
          <a:endParaRPr lang="en-US"/>
        </a:p>
      </dgm:t>
    </dgm:pt>
    <dgm:pt modelId="{959C588C-0547-415D-AD86-D22114673916}">
      <dgm:prSet phldrT="[Text]"/>
      <dgm:spPr/>
      <dgm:t>
        <a:bodyPr/>
        <a:lstStyle/>
        <a:p>
          <a:r>
            <a:rPr lang="en-US" b="1" dirty="0">
              <a:effectLst>
                <a:outerShdw blurRad="38100" dist="38100" dir="2700000" algn="tl">
                  <a:srgbClr val="000000">
                    <a:alpha val="43137"/>
                  </a:srgbClr>
                </a:outerShdw>
              </a:effectLst>
            </a:rPr>
            <a:t>Faza 3</a:t>
          </a:r>
        </a:p>
        <a:p>
          <a:r>
            <a:rPr lang="en-US" dirty="0">
              <a:effectLst>
                <a:outerShdw blurRad="38100" dist="38100" dir="2700000" algn="tl">
                  <a:srgbClr val="000000">
                    <a:alpha val="43137"/>
                  </a:srgbClr>
                </a:outerShdw>
              </a:effectLst>
            </a:rPr>
            <a:t>Namen/cilji</a:t>
          </a:r>
        </a:p>
      </dgm:t>
    </dgm:pt>
    <dgm:pt modelId="{56A27D33-0907-441C-8311-303859434BE4}" type="parTrans" cxnId="{892524B2-EDB7-4BED-AC74-6D9A4C30BFF8}">
      <dgm:prSet/>
      <dgm:spPr/>
      <dgm:t>
        <a:bodyPr/>
        <a:lstStyle/>
        <a:p>
          <a:endParaRPr lang="en-US"/>
        </a:p>
      </dgm:t>
    </dgm:pt>
    <dgm:pt modelId="{6E64DDC9-8C7C-426A-90AA-213B2B7046A8}" type="sibTrans" cxnId="{892524B2-EDB7-4BED-AC74-6D9A4C30BFF8}">
      <dgm:prSet/>
      <dgm:spPr/>
      <dgm:t>
        <a:bodyPr/>
        <a:lstStyle/>
        <a:p>
          <a:endParaRPr lang="en-US"/>
        </a:p>
      </dgm:t>
    </dgm:pt>
    <dgm:pt modelId="{2B1D073F-EB97-459A-BC4F-453630E45A58}">
      <dgm:prSet/>
      <dgm:spPr/>
      <dgm:t>
        <a:bodyPr/>
        <a:lstStyle/>
        <a:p>
          <a:r>
            <a:rPr lang="en-US" b="1" dirty="0">
              <a:effectLst>
                <a:outerShdw blurRad="38100" dist="38100" dir="2700000" algn="tl">
                  <a:srgbClr val="000000">
                    <a:alpha val="43137"/>
                  </a:srgbClr>
                </a:outerShdw>
              </a:effectLst>
            </a:rPr>
            <a:t>Faza 4</a:t>
          </a:r>
        </a:p>
        <a:p>
          <a:r>
            <a:rPr lang="en-US" dirty="0" err="1">
              <a:effectLst>
                <a:outerShdw blurRad="38100" dist="38100" dir="2700000" algn="tl">
                  <a:srgbClr val="000000">
                    <a:alpha val="43137"/>
                  </a:srgbClr>
                </a:outerShdw>
              </a:effectLst>
            </a:rPr>
            <a:t>Vedenje</a:t>
          </a:r>
          <a:endParaRPr lang="en-US" dirty="0">
            <a:effectLst>
              <a:outerShdw blurRad="38100" dist="38100" dir="2700000" algn="tl">
                <a:srgbClr val="000000">
                  <a:alpha val="43137"/>
                </a:srgbClr>
              </a:outerShdw>
            </a:effectLst>
          </a:endParaRPr>
        </a:p>
      </dgm:t>
    </dgm:pt>
    <dgm:pt modelId="{58AB3D79-7277-429A-A9F5-DB21564C21B3}" type="parTrans" cxnId="{B9EBB4D9-909F-42B0-80B8-99EBC67E3AA5}">
      <dgm:prSet/>
      <dgm:spPr/>
      <dgm:t>
        <a:bodyPr/>
        <a:lstStyle/>
        <a:p>
          <a:endParaRPr lang="en-US"/>
        </a:p>
      </dgm:t>
    </dgm:pt>
    <dgm:pt modelId="{D12837BC-DB09-4081-BEB7-7CB5562E442B}" type="sibTrans" cxnId="{B9EBB4D9-909F-42B0-80B8-99EBC67E3AA5}">
      <dgm:prSet/>
      <dgm:spPr/>
      <dgm:t>
        <a:bodyPr/>
        <a:lstStyle/>
        <a:p>
          <a:endParaRPr lang="en-US"/>
        </a:p>
      </dgm:t>
    </dgm:pt>
    <dgm:pt modelId="{5795821E-83FF-45D6-8432-E67AE639BE13}">
      <dgm:prSet/>
      <dgm:spPr/>
      <dgm:t>
        <a:bodyPr/>
        <a:lstStyle/>
        <a:p>
          <a:r>
            <a:rPr lang="en-US" b="1" dirty="0">
              <a:effectLst>
                <a:outerShdw blurRad="38100" dist="38100" dir="2700000" algn="tl">
                  <a:srgbClr val="000000">
                    <a:alpha val="43137"/>
                  </a:srgbClr>
                </a:outerShdw>
              </a:effectLst>
            </a:rPr>
            <a:t>Faza 5</a:t>
          </a:r>
        </a:p>
        <a:p>
          <a:r>
            <a:rPr lang="en-US" dirty="0">
              <a:effectLst>
                <a:outerShdw blurRad="38100" dist="38100" dir="2700000" algn="tl">
                  <a:srgbClr val="000000">
                    <a:alpha val="43137"/>
                  </a:srgbClr>
                </a:outerShdw>
              </a:effectLst>
            </a:rPr>
            <a:t>Posledice</a:t>
          </a:r>
        </a:p>
      </dgm:t>
    </dgm:pt>
    <dgm:pt modelId="{EEE4E22A-D527-4AD0-A9CA-9ACD7CF851DA}" type="parTrans" cxnId="{C560B758-CBB1-4ADB-8502-580B34800F90}">
      <dgm:prSet/>
      <dgm:spPr/>
      <dgm:t>
        <a:bodyPr/>
        <a:lstStyle/>
        <a:p>
          <a:endParaRPr lang="en-US"/>
        </a:p>
      </dgm:t>
    </dgm:pt>
    <dgm:pt modelId="{48638C65-3FB0-42C7-AFDC-63367F3B6067}" type="sibTrans" cxnId="{C560B758-CBB1-4ADB-8502-580B34800F90}">
      <dgm:prSet/>
      <dgm:spPr/>
      <dgm:t>
        <a:bodyPr/>
        <a:lstStyle/>
        <a:p>
          <a:endParaRPr lang="en-US"/>
        </a:p>
      </dgm:t>
    </dgm:pt>
    <dgm:pt modelId="{3FBC548E-18FD-4BEA-B0A8-6045D8BAB7D6}" type="pres">
      <dgm:prSet presAssocID="{244D62FD-C991-438A-901A-5ACED8E225EF}" presName="Name0" presStyleCnt="0">
        <dgm:presLayoutVars>
          <dgm:dir/>
          <dgm:resizeHandles val="exact"/>
        </dgm:presLayoutVars>
      </dgm:prSet>
      <dgm:spPr/>
    </dgm:pt>
    <dgm:pt modelId="{51FBE15D-F99A-4F61-9A1B-033BED5CC3E5}" type="pres">
      <dgm:prSet presAssocID="{39075757-DA64-4EBB-BD9B-4DD5BE85C15F}" presName="node" presStyleLbl="node1" presStyleIdx="0" presStyleCnt="5">
        <dgm:presLayoutVars>
          <dgm:bulletEnabled val="1"/>
        </dgm:presLayoutVars>
      </dgm:prSet>
      <dgm:spPr/>
      <dgm:t>
        <a:bodyPr/>
        <a:lstStyle/>
        <a:p>
          <a:endParaRPr lang="el-GR"/>
        </a:p>
      </dgm:t>
    </dgm:pt>
    <dgm:pt modelId="{213CB544-0F44-4B7C-A871-5CB09F80C40A}" type="pres">
      <dgm:prSet presAssocID="{CB315CDA-9E0E-4CBC-BFCC-7AC53F0EC2E9}" presName="sibTrans" presStyleLbl="sibTrans2D1" presStyleIdx="0" presStyleCnt="4"/>
      <dgm:spPr/>
      <dgm:t>
        <a:bodyPr/>
        <a:lstStyle/>
        <a:p>
          <a:endParaRPr lang="el-GR"/>
        </a:p>
      </dgm:t>
    </dgm:pt>
    <dgm:pt modelId="{DB55F1A2-10B1-4652-929F-9EA74BB76FFA}" type="pres">
      <dgm:prSet presAssocID="{CB315CDA-9E0E-4CBC-BFCC-7AC53F0EC2E9}" presName="connectorText" presStyleLbl="sibTrans2D1" presStyleIdx="0" presStyleCnt="4"/>
      <dgm:spPr/>
      <dgm:t>
        <a:bodyPr/>
        <a:lstStyle/>
        <a:p>
          <a:endParaRPr lang="el-GR"/>
        </a:p>
      </dgm:t>
    </dgm:pt>
    <dgm:pt modelId="{DD5818A2-B7D5-454F-9F20-A53C3E544D33}" type="pres">
      <dgm:prSet presAssocID="{673D6434-0092-4DF0-8A15-A72477251C4B}" presName="node" presStyleLbl="node1" presStyleIdx="1" presStyleCnt="5">
        <dgm:presLayoutVars>
          <dgm:bulletEnabled val="1"/>
        </dgm:presLayoutVars>
      </dgm:prSet>
      <dgm:spPr/>
      <dgm:t>
        <a:bodyPr/>
        <a:lstStyle/>
        <a:p>
          <a:endParaRPr lang="el-GR"/>
        </a:p>
      </dgm:t>
    </dgm:pt>
    <dgm:pt modelId="{490CF30B-0E03-4B72-9678-7A94EA7239CF}" type="pres">
      <dgm:prSet presAssocID="{A9CB8FC2-0B58-4D1C-AB38-682743181FEE}" presName="sibTrans" presStyleLbl="sibTrans2D1" presStyleIdx="1" presStyleCnt="4"/>
      <dgm:spPr/>
      <dgm:t>
        <a:bodyPr/>
        <a:lstStyle/>
        <a:p>
          <a:endParaRPr lang="el-GR"/>
        </a:p>
      </dgm:t>
    </dgm:pt>
    <dgm:pt modelId="{AF259C64-07FF-4115-AC35-2704B9B0683B}" type="pres">
      <dgm:prSet presAssocID="{A9CB8FC2-0B58-4D1C-AB38-682743181FEE}" presName="connectorText" presStyleLbl="sibTrans2D1" presStyleIdx="1" presStyleCnt="4"/>
      <dgm:spPr/>
      <dgm:t>
        <a:bodyPr/>
        <a:lstStyle/>
        <a:p>
          <a:endParaRPr lang="el-GR"/>
        </a:p>
      </dgm:t>
    </dgm:pt>
    <dgm:pt modelId="{4F382BBF-F578-4CFD-908A-50A7A4B8DF66}" type="pres">
      <dgm:prSet presAssocID="{959C588C-0547-415D-AD86-D22114673916}" presName="node" presStyleLbl="node1" presStyleIdx="2" presStyleCnt="5">
        <dgm:presLayoutVars>
          <dgm:bulletEnabled val="1"/>
        </dgm:presLayoutVars>
      </dgm:prSet>
      <dgm:spPr/>
      <dgm:t>
        <a:bodyPr/>
        <a:lstStyle/>
        <a:p>
          <a:endParaRPr lang="el-GR"/>
        </a:p>
      </dgm:t>
    </dgm:pt>
    <dgm:pt modelId="{39E4A4E9-B21F-44FD-AFA9-CD5AEB97AE61}" type="pres">
      <dgm:prSet presAssocID="{6E64DDC9-8C7C-426A-90AA-213B2B7046A8}" presName="sibTrans" presStyleLbl="sibTrans2D1" presStyleIdx="2" presStyleCnt="4"/>
      <dgm:spPr/>
      <dgm:t>
        <a:bodyPr/>
        <a:lstStyle/>
        <a:p>
          <a:endParaRPr lang="el-GR"/>
        </a:p>
      </dgm:t>
    </dgm:pt>
    <dgm:pt modelId="{C551DF04-B6E2-4F1F-9D6D-1D8A70E7DFCD}" type="pres">
      <dgm:prSet presAssocID="{6E64DDC9-8C7C-426A-90AA-213B2B7046A8}" presName="connectorText" presStyleLbl="sibTrans2D1" presStyleIdx="2" presStyleCnt="4"/>
      <dgm:spPr/>
      <dgm:t>
        <a:bodyPr/>
        <a:lstStyle/>
        <a:p>
          <a:endParaRPr lang="el-GR"/>
        </a:p>
      </dgm:t>
    </dgm:pt>
    <dgm:pt modelId="{0E991DEF-7D0C-49C2-A618-CC68718B7AE0}" type="pres">
      <dgm:prSet presAssocID="{2B1D073F-EB97-459A-BC4F-453630E45A58}" presName="node" presStyleLbl="node1" presStyleIdx="3" presStyleCnt="5">
        <dgm:presLayoutVars>
          <dgm:bulletEnabled val="1"/>
        </dgm:presLayoutVars>
      </dgm:prSet>
      <dgm:spPr/>
      <dgm:t>
        <a:bodyPr/>
        <a:lstStyle/>
        <a:p>
          <a:endParaRPr lang="el-GR"/>
        </a:p>
      </dgm:t>
    </dgm:pt>
    <dgm:pt modelId="{D8BE11F1-AE5D-47D7-8F41-8E5C1F903894}" type="pres">
      <dgm:prSet presAssocID="{D12837BC-DB09-4081-BEB7-7CB5562E442B}" presName="sibTrans" presStyleLbl="sibTrans2D1" presStyleIdx="3" presStyleCnt="4"/>
      <dgm:spPr/>
      <dgm:t>
        <a:bodyPr/>
        <a:lstStyle/>
        <a:p>
          <a:endParaRPr lang="el-GR"/>
        </a:p>
      </dgm:t>
    </dgm:pt>
    <dgm:pt modelId="{AD7D4348-8E4C-4882-BF57-49FFE38B3F47}" type="pres">
      <dgm:prSet presAssocID="{D12837BC-DB09-4081-BEB7-7CB5562E442B}" presName="connectorText" presStyleLbl="sibTrans2D1" presStyleIdx="3" presStyleCnt="4"/>
      <dgm:spPr/>
      <dgm:t>
        <a:bodyPr/>
        <a:lstStyle/>
        <a:p>
          <a:endParaRPr lang="el-GR"/>
        </a:p>
      </dgm:t>
    </dgm:pt>
    <dgm:pt modelId="{3238DEEC-CE24-43F2-8AFC-08C4ABFCEA50}" type="pres">
      <dgm:prSet presAssocID="{5795821E-83FF-45D6-8432-E67AE639BE13}" presName="node" presStyleLbl="node1" presStyleIdx="4" presStyleCnt="5">
        <dgm:presLayoutVars>
          <dgm:bulletEnabled val="1"/>
        </dgm:presLayoutVars>
      </dgm:prSet>
      <dgm:spPr/>
      <dgm:t>
        <a:bodyPr/>
        <a:lstStyle/>
        <a:p>
          <a:endParaRPr lang="el-GR"/>
        </a:p>
      </dgm:t>
    </dgm:pt>
  </dgm:ptLst>
  <dgm:cxnLst>
    <dgm:cxn modelId="{7285941F-2ADF-4EF3-B7D3-E9E104625330}" type="presOf" srcId="{D12837BC-DB09-4081-BEB7-7CB5562E442B}" destId="{AD7D4348-8E4C-4882-BF57-49FFE38B3F47}" srcOrd="1" destOrd="0" presId="urn:microsoft.com/office/officeart/2005/8/layout/process1"/>
    <dgm:cxn modelId="{B9EBB4D9-909F-42B0-80B8-99EBC67E3AA5}" srcId="{244D62FD-C991-438A-901A-5ACED8E225EF}" destId="{2B1D073F-EB97-459A-BC4F-453630E45A58}" srcOrd="3" destOrd="0" parTransId="{58AB3D79-7277-429A-A9F5-DB21564C21B3}" sibTransId="{D12837BC-DB09-4081-BEB7-7CB5562E442B}"/>
    <dgm:cxn modelId="{1744537F-6073-4519-8A7D-426B4C42932E}" srcId="{244D62FD-C991-438A-901A-5ACED8E225EF}" destId="{673D6434-0092-4DF0-8A15-A72477251C4B}" srcOrd="1" destOrd="0" parTransId="{20CC3337-9F2B-411B-ABFE-62DEBCB63C4B}" sibTransId="{A9CB8FC2-0B58-4D1C-AB38-682743181FEE}"/>
    <dgm:cxn modelId="{F34719D6-4DDC-4669-84D4-C2E763CF5E9A}" type="presOf" srcId="{CB315CDA-9E0E-4CBC-BFCC-7AC53F0EC2E9}" destId="{213CB544-0F44-4B7C-A871-5CB09F80C40A}" srcOrd="0" destOrd="0" presId="urn:microsoft.com/office/officeart/2005/8/layout/process1"/>
    <dgm:cxn modelId="{F6D3C190-7007-46A2-B793-CEDE41756FB8}" type="presOf" srcId="{6E64DDC9-8C7C-426A-90AA-213B2B7046A8}" destId="{39E4A4E9-B21F-44FD-AFA9-CD5AEB97AE61}" srcOrd="0" destOrd="0" presId="urn:microsoft.com/office/officeart/2005/8/layout/process1"/>
    <dgm:cxn modelId="{B802B39C-EE60-4E6D-8ACC-B603DC7708C3}" type="presOf" srcId="{CB315CDA-9E0E-4CBC-BFCC-7AC53F0EC2E9}" destId="{DB55F1A2-10B1-4652-929F-9EA74BB76FFA}" srcOrd="1" destOrd="0" presId="urn:microsoft.com/office/officeart/2005/8/layout/process1"/>
    <dgm:cxn modelId="{DF283F2A-075B-48B2-B9B7-C481F83A70D6}" type="presOf" srcId="{5795821E-83FF-45D6-8432-E67AE639BE13}" destId="{3238DEEC-CE24-43F2-8AFC-08C4ABFCEA50}" srcOrd="0" destOrd="0" presId="urn:microsoft.com/office/officeart/2005/8/layout/process1"/>
    <dgm:cxn modelId="{8A0330A9-1DFB-43F6-969A-D4830AE31753}" type="presOf" srcId="{244D62FD-C991-438A-901A-5ACED8E225EF}" destId="{3FBC548E-18FD-4BEA-B0A8-6045D8BAB7D6}" srcOrd="0" destOrd="0" presId="urn:microsoft.com/office/officeart/2005/8/layout/process1"/>
    <dgm:cxn modelId="{8460D3F7-41BB-4B5D-8FC6-B714AF45368D}" type="presOf" srcId="{959C588C-0547-415D-AD86-D22114673916}" destId="{4F382BBF-F578-4CFD-908A-50A7A4B8DF66}" srcOrd="0" destOrd="0" presId="urn:microsoft.com/office/officeart/2005/8/layout/process1"/>
    <dgm:cxn modelId="{36FE9777-705F-4670-8ACB-7A338DD4150A}" type="presOf" srcId="{6E64DDC9-8C7C-426A-90AA-213B2B7046A8}" destId="{C551DF04-B6E2-4F1F-9D6D-1D8A70E7DFCD}" srcOrd="1" destOrd="0" presId="urn:microsoft.com/office/officeart/2005/8/layout/process1"/>
    <dgm:cxn modelId="{892524B2-EDB7-4BED-AC74-6D9A4C30BFF8}" srcId="{244D62FD-C991-438A-901A-5ACED8E225EF}" destId="{959C588C-0547-415D-AD86-D22114673916}" srcOrd="2" destOrd="0" parTransId="{56A27D33-0907-441C-8311-303859434BE4}" sibTransId="{6E64DDC9-8C7C-426A-90AA-213B2B7046A8}"/>
    <dgm:cxn modelId="{EDCC6CF5-EFE7-4B16-B032-9DC506B2F581}" type="presOf" srcId="{A9CB8FC2-0B58-4D1C-AB38-682743181FEE}" destId="{AF259C64-07FF-4115-AC35-2704B9B0683B}" srcOrd="1" destOrd="0" presId="urn:microsoft.com/office/officeart/2005/8/layout/process1"/>
    <dgm:cxn modelId="{71B02F3E-39A7-452A-9E3B-8E0A170161A1}" type="presOf" srcId="{39075757-DA64-4EBB-BD9B-4DD5BE85C15F}" destId="{51FBE15D-F99A-4F61-9A1B-033BED5CC3E5}" srcOrd="0" destOrd="0" presId="urn:microsoft.com/office/officeart/2005/8/layout/process1"/>
    <dgm:cxn modelId="{7681AEA3-3523-4772-9186-C9AB9690E58F}" type="presOf" srcId="{2B1D073F-EB97-459A-BC4F-453630E45A58}" destId="{0E991DEF-7D0C-49C2-A618-CC68718B7AE0}" srcOrd="0" destOrd="0" presId="urn:microsoft.com/office/officeart/2005/8/layout/process1"/>
    <dgm:cxn modelId="{EDA870EA-D78E-433D-8DDF-CA7ABD765AF7}" srcId="{244D62FD-C991-438A-901A-5ACED8E225EF}" destId="{39075757-DA64-4EBB-BD9B-4DD5BE85C15F}" srcOrd="0" destOrd="0" parTransId="{B20491FB-EF63-44D4-905A-B3550409D04E}" sibTransId="{CB315CDA-9E0E-4CBC-BFCC-7AC53F0EC2E9}"/>
    <dgm:cxn modelId="{AC778EBA-C937-4D3D-887D-02DA26FD707F}" type="presOf" srcId="{673D6434-0092-4DF0-8A15-A72477251C4B}" destId="{DD5818A2-B7D5-454F-9F20-A53C3E544D33}" srcOrd="0" destOrd="0" presId="urn:microsoft.com/office/officeart/2005/8/layout/process1"/>
    <dgm:cxn modelId="{C560B758-CBB1-4ADB-8502-580B34800F90}" srcId="{244D62FD-C991-438A-901A-5ACED8E225EF}" destId="{5795821E-83FF-45D6-8432-E67AE639BE13}" srcOrd="4" destOrd="0" parTransId="{EEE4E22A-D527-4AD0-A9CA-9ACD7CF851DA}" sibTransId="{48638C65-3FB0-42C7-AFDC-63367F3B6067}"/>
    <dgm:cxn modelId="{5668FE01-2919-42B0-A26F-B63DFB065AB3}" type="presOf" srcId="{D12837BC-DB09-4081-BEB7-7CB5562E442B}" destId="{D8BE11F1-AE5D-47D7-8F41-8E5C1F903894}" srcOrd="0" destOrd="0" presId="urn:microsoft.com/office/officeart/2005/8/layout/process1"/>
    <dgm:cxn modelId="{555D015E-AFAF-45FD-8C29-4E39E55DCBDD}" type="presOf" srcId="{A9CB8FC2-0B58-4D1C-AB38-682743181FEE}" destId="{490CF30B-0E03-4B72-9678-7A94EA7239CF}" srcOrd="0" destOrd="0" presId="urn:microsoft.com/office/officeart/2005/8/layout/process1"/>
    <dgm:cxn modelId="{55AE2914-2AD2-4CB6-96A4-45DE60DA467D}" type="presParOf" srcId="{3FBC548E-18FD-4BEA-B0A8-6045D8BAB7D6}" destId="{51FBE15D-F99A-4F61-9A1B-033BED5CC3E5}" srcOrd="0" destOrd="0" presId="urn:microsoft.com/office/officeart/2005/8/layout/process1"/>
    <dgm:cxn modelId="{57EB2FBF-1EAE-4F27-9711-026903B19824}" type="presParOf" srcId="{3FBC548E-18FD-4BEA-B0A8-6045D8BAB7D6}" destId="{213CB544-0F44-4B7C-A871-5CB09F80C40A}" srcOrd="1" destOrd="0" presId="urn:microsoft.com/office/officeart/2005/8/layout/process1"/>
    <dgm:cxn modelId="{5C423812-EEC7-4AAA-BB9C-2EA8705EBF3E}" type="presParOf" srcId="{213CB544-0F44-4B7C-A871-5CB09F80C40A}" destId="{DB55F1A2-10B1-4652-929F-9EA74BB76FFA}" srcOrd="0" destOrd="0" presId="urn:microsoft.com/office/officeart/2005/8/layout/process1"/>
    <dgm:cxn modelId="{0E8C112D-847F-4777-B11F-E9CD6D4E3072}" type="presParOf" srcId="{3FBC548E-18FD-4BEA-B0A8-6045D8BAB7D6}" destId="{DD5818A2-B7D5-454F-9F20-A53C3E544D33}" srcOrd="2" destOrd="0" presId="urn:microsoft.com/office/officeart/2005/8/layout/process1"/>
    <dgm:cxn modelId="{E949E277-9276-4812-8A40-6DB0CEF61B49}" type="presParOf" srcId="{3FBC548E-18FD-4BEA-B0A8-6045D8BAB7D6}" destId="{490CF30B-0E03-4B72-9678-7A94EA7239CF}" srcOrd="3" destOrd="0" presId="urn:microsoft.com/office/officeart/2005/8/layout/process1"/>
    <dgm:cxn modelId="{C8A741A2-3FCC-44AB-9451-536C3B5D7771}" type="presParOf" srcId="{490CF30B-0E03-4B72-9678-7A94EA7239CF}" destId="{AF259C64-07FF-4115-AC35-2704B9B0683B}" srcOrd="0" destOrd="0" presId="urn:microsoft.com/office/officeart/2005/8/layout/process1"/>
    <dgm:cxn modelId="{9E3B5C1A-5C6A-4645-A766-C230B8C74FD1}" type="presParOf" srcId="{3FBC548E-18FD-4BEA-B0A8-6045D8BAB7D6}" destId="{4F382BBF-F578-4CFD-908A-50A7A4B8DF66}" srcOrd="4" destOrd="0" presId="urn:microsoft.com/office/officeart/2005/8/layout/process1"/>
    <dgm:cxn modelId="{CAE57063-CDAA-464A-A5DE-44D1092D16CC}" type="presParOf" srcId="{3FBC548E-18FD-4BEA-B0A8-6045D8BAB7D6}" destId="{39E4A4E9-B21F-44FD-AFA9-CD5AEB97AE61}" srcOrd="5" destOrd="0" presId="urn:microsoft.com/office/officeart/2005/8/layout/process1"/>
    <dgm:cxn modelId="{63F8688F-DE02-4E90-98D6-F2117ACFACEB}" type="presParOf" srcId="{39E4A4E9-B21F-44FD-AFA9-CD5AEB97AE61}" destId="{C551DF04-B6E2-4F1F-9D6D-1D8A70E7DFCD}" srcOrd="0" destOrd="0" presId="urn:microsoft.com/office/officeart/2005/8/layout/process1"/>
    <dgm:cxn modelId="{4B03D40C-8AD2-462B-81E9-F0E5097C22A1}" type="presParOf" srcId="{3FBC548E-18FD-4BEA-B0A8-6045D8BAB7D6}" destId="{0E991DEF-7D0C-49C2-A618-CC68718B7AE0}" srcOrd="6" destOrd="0" presId="urn:microsoft.com/office/officeart/2005/8/layout/process1"/>
    <dgm:cxn modelId="{2F8F1ACA-CB73-4356-A7E0-F134784D7C12}" type="presParOf" srcId="{3FBC548E-18FD-4BEA-B0A8-6045D8BAB7D6}" destId="{D8BE11F1-AE5D-47D7-8F41-8E5C1F903894}" srcOrd="7" destOrd="0" presId="urn:microsoft.com/office/officeart/2005/8/layout/process1"/>
    <dgm:cxn modelId="{4CD58018-041B-4562-A84E-7A71C602510E}" type="presParOf" srcId="{D8BE11F1-AE5D-47D7-8F41-8E5C1F903894}" destId="{AD7D4348-8E4C-4882-BF57-49FFE38B3F47}" srcOrd="0" destOrd="0" presId="urn:microsoft.com/office/officeart/2005/8/layout/process1"/>
    <dgm:cxn modelId="{4F4F76A1-E67A-4A7B-BDED-33AF5D373910}" type="presParOf" srcId="{3FBC548E-18FD-4BEA-B0A8-6045D8BAB7D6}" destId="{3238DEEC-CE24-43F2-8AFC-08C4ABFCEA50}"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D5358F-2C12-40D3-A142-40CC932D99A4}"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l-GR"/>
        </a:p>
      </dgm:t>
    </dgm:pt>
    <dgm:pt modelId="{EC327B3B-64E2-4867-8E05-4626CF7AA557}">
      <dgm:prSet phldrT="[Κείμενο]" custT="1"/>
      <dgm:spPr>
        <a:solidFill>
          <a:schemeClr val="bg1">
            <a:lumMod val="95000"/>
          </a:schemeClr>
        </a:solidFill>
        <a:ln>
          <a:solidFill>
            <a:srgbClr val="785832"/>
          </a:solidFill>
        </a:ln>
      </dgm:spPr>
      <dgm:t>
        <a:bodyPr/>
        <a:lstStyle/>
        <a:p>
          <a:r>
            <a:rPr lang="en-US" sz="3200" kern="1200" dirty="0">
              <a:solidFill>
                <a:schemeClr val="tx1"/>
              </a:solidFill>
              <a:effectLst/>
            </a:rPr>
            <a:t>4. </a:t>
          </a:r>
          <a:r>
            <a:rPr lang="en-US" sz="3200" kern="1200" dirty="0">
              <a:solidFill>
                <a:prstClr val="black"/>
              </a:solidFill>
              <a:effectLst/>
              <a:latin typeface="Calibri" panose="020F0502020204030204"/>
              <a:ea typeface="+mn-ea"/>
              <a:cs typeface="+mn-cs"/>
            </a:rPr>
            <a:t>Omogočanje dialoga  </a:t>
          </a:r>
          <a:endParaRPr lang="el-GR" sz="3200" kern="1200" dirty="0">
            <a:solidFill>
              <a:prstClr val="black"/>
            </a:solidFill>
            <a:effectLst/>
            <a:latin typeface="Calibri" panose="020F0502020204030204"/>
            <a:ea typeface="+mn-ea"/>
            <a:cs typeface="+mn-cs"/>
          </a:endParaRPr>
        </a:p>
      </dgm:t>
    </dgm:pt>
    <dgm:pt modelId="{DF29B433-28C4-4212-B73F-BBA2E55D71FD}" type="parTrans" cxnId="{013F4C26-68C0-4526-9DB3-5EB519553F3C}">
      <dgm:prSet/>
      <dgm:spPr/>
      <dgm:t>
        <a:bodyPr/>
        <a:lstStyle/>
        <a:p>
          <a:endParaRPr lang="el-GR" sz="1600">
            <a:solidFill>
              <a:schemeClr val="tx1"/>
            </a:solidFill>
            <a:effectLst/>
          </a:endParaRPr>
        </a:p>
      </dgm:t>
    </dgm:pt>
    <dgm:pt modelId="{E3EA5345-B843-40CC-AF3F-48429EEC6F62}" type="sibTrans" cxnId="{013F4C26-68C0-4526-9DB3-5EB519553F3C}">
      <dgm:prSet/>
      <dgm:spPr/>
      <dgm:t>
        <a:bodyPr/>
        <a:lstStyle/>
        <a:p>
          <a:endParaRPr lang="el-GR">
            <a:solidFill>
              <a:schemeClr val="tx1"/>
            </a:solidFill>
            <a:effectLst/>
          </a:endParaRPr>
        </a:p>
      </dgm:t>
    </dgm:pt>
    <dgm:pt modelId="{4E244519-B7AC-4B3B-BE5F-12059590F0D2}">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3200" kern="1200">
              <a:solidFill>
                <a:prstClr val="black"/>
              </a:solidFill>
              <a:effectLst/>
              <a:latin typeface="Calibri" panose="020F0502020204030204"/>
              <a:ea typeface="+mn-ea"/>
              <a:cs typeface="+mn-cs"/>
            </a:rPr>
            <a:t>5. Etika</a:t>
          </a:r>
          <a:endParaRPr lang="el-GR" sz="3200" kern="1200">
            <a:solidFill>
              <a:prstClr val="black"/>
            </a:solidFill>
            <a:effectLst/>
            <a:latin typeface="Calibri" panose="020F0502020204030204"/>
            <a:ea typeface="+mn-ea"/>
            <a:cs typeface="+mn-cs"/>
          </a:endParaRPr>
        </a:p>
      </dgm:t>
    </dgm:pt>
    <dgm:pt modelId="{E30B4CE4-28F5-41D5-BDD7-379CEE7BFAA6}" type="parTrans" cxnId="{63EE376A-9BE3-42F8-986B-13F24A6B6A52}">
      <dgm:prSet/>
      <dgm:spPr/>
      <dgm:t>
        <a:bodyPr/>
        <a:lstStyle/>
        <a:p>
          <a:endParaRPr lang="el-GR" sz="1600">
            <a:solidFill>
              <a:schemeClr val="tx1"/>
            </a:solidFill>
            <a:effectLst/>
          </a:endParaRPr>
        </a:p>
      </dgm:t>
    </dgm:pt>
    <dgm:pt modelId="{67FEA77F-9792-4206-8836-885C74441292}" type="sibTrans" cxnId="{63EE376A-9BE3-42F8-986B-13F24A6B6A52}">
      <dgm:prSet/>
      <dgm:spPr/>
      <dgm:t>
        <a:bodyPr/>
        <a:lstStyle/>
        <a:p>
          <a:endParaRPr lang="el-GR">
            <a:solidFill>
              <a:schemeClr val="tx1"/>
            </a:solidFill>
            <a:effectLst/>
          </a:endParaRPr>
        </a:p>
      </dgm:t>
    </dgm:pt>
    <dgm:pt modelId="{B4C523CA-CB9B-45E6-9B42-ACDDF1BF7D65}">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6. Spretnosti razmišljanja </a:t>
          </a:r>
          <a:endParaRPr lang="el-GR" sz="3200" kern="1200" dirty="0">
            <a:solidFill>
              <a:prstClr val="black"/>
            </a:solidFill>
            <a:effectLst/>
            <a:latin typeface="Calibri" panose="020F0502020204030204"/>
            <a:ea typeface="+mn-ea"/>
            <a:cs typeface="+mn-cs"/>
          </a:endParaRPr>
        </a:p>
      </dgm:t>
    </dgm:pt>
    <dgm:pt modelId="{0B61FFA1-954D-4769-9935-DC27A03FE46F}" type="parTrans" cxnId="{AB3B445A-D322-425F-BF83-71C16EDBCF6A}">
      <dgm:prSet/>
      <dgm:spPr/>
      <dgm:t>
        <a:bodyPr/>
        <a:lstStyle/>
        <a:p>
          <a:endParaRPr lang="el-GR" sz="1600">
            <a:solidFill>
              <a:schemeClr val="tx1"/>
            </a:solidFill>
            <a:effectLst/>
          </a:endParaRPr>
        </a:p>
      </dgm:t>
    </dgm:pt>
    <dgm:pt modelId="{2A74883B-AB36-4DBE-A90D-C134F37AC8DE}" type="sibTrans" cxnId="{AB3B445A-D322-425F-BF83-71C16EDBCF6A}">
      <dgm:prSet/>
      <dgm:spPr/>
      <dgm:t>
        <a:bodyPr/>
        <a:lstStyle/>
        <a:p>
          <a:endParaRPr lang="el-GR">
            <a:solidFill>
              <a:schemeClr val="tx1"/>
            </a:solidFill>
            <a:effectLst/>
          </a:endParaRPr>
        </a:p>
      </dgm:t>
    </dgm:pt>
    <dgm:pt modelId="{B351AA1E-2C74-48BB-A521-23955E0A9ADD}">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a:buNone/>
          </a:pPr>
          <a:r>
            <a:rPr lang="en-US" sz="3200" dirty="0">
              <a:solidFill>
                <a:prstClr val="black"/>
              </a:solidFill>
              <a:effectLst/>
              <a:latin typeface="Calibri" panose="020F0502020204030204"/>
              <a:ea typeface="+mn-ea"/>
              <a:cs typeface="+mn-cs"/>
            </a:rPr>
            <a:t>7. Digitalne spretnosti </a:t>
          </a:r>
          <a:endParaRPr lang="el-GR" sz="3200" dirty="0">
            <a:solidFill>
              <a:prstClr val="black"/>
            </a:solidFill>
            <a:effectLst/>
            <a:latin typeface="Calibri" panose="020F0502020204030204"/>
            <a:ea typeface="+mn-ea"/>
            <a:cs typeface="+mn-cs"/>
          </a:endParaRPr>
        </a:p>
      </dgm:t>
    </dgm:pt>
    <dgm:pt modelId="{950C36F4-EC07-4D02-9417-714879B96E39}" type="parTrans" cxnId="{456B206B-605A-471C-8046-281FC6C7E9B0}">
      <dgm:prSet/>
      <dgm:spPr/>
      <dgm:t>
        <a:bodyPr/>
        <a:lstStyle/>
        <a:p>
          <a:endParaRPr lang="en-GB"/>
        </a:p>
      </dgm:t>
    </dgm:pt>
    <dgm:pt modelId="{C163FAE4-3D42-43AA-8E6C-FEAC6FABA10A}" type="sibTrans" cxnId="{456B206B-605A-471C-8046-281FC6C7E9B0}">
      <dgm:prSet/>
      <dgm:spPr/>
      <dgm:t>
        <a:bodyPr/>
        <a:lstStyle/>
        <a:p>
          <a:endParaRPr lang="en-GB"/>
        </a:p>
      </dgm:t>
    </dgm:pt>
    <dgm:pt modelId="{1E395D00-6435-47AF-BDD1-99EEEBD551EE}" type="pres">
      <dgm:prSet presAssocID="{C4D5358F-2C12-40D3-A142-40CC932D99A4}" presName="linear" presStyleCnt="0">
        <dgm:presLayoutVars>
          <dgm:animLvl val="lvl"/>
          <dgm:resizeHandles val="exact"/>
        </dgm:presLayoutVars>
      </dgm:prSet>
      <dgm:spPr/>
      <dgm:t>
        <a:bodyPr/>
        <a:lstStyle/>
        <a:p>
          <a:endParaRPr lang="el-GR"/>
        </a:p>
      </dgm:t>
    </dgm:pt>
    <dgm:pt modelId="{470C7429-9401-4802-AB33-313A76532508}" type="pres">
      <dgm:prSet presAssocID="{EC327B3B-64E2-4867-8E05-4626CF7AA557}" presName="parentText" presStyleLbl="node1" presStyleIdx="0" presStyleCnt="4" custLinFactY="-22104" custLinFactNeighborX="-542" custLinFactNeighborY="-100000">
        <dgm:presLayoutVars>
          <dgm:chMax val="0"/>
          <dgm:bulletEnabled val="1"/>
        </dgm:presLayoutVars>
      </dgm:prSet>
      <dgm:spPr/>
      <dgm:t>
        <a:bodyPr/>
        <a:lstStyle/>
        <a:p>
          <a:endParaRPr lang="el-GR"/>
        </a:p>
      </dgm:t>
    </dgm:pt>
    <dgm:pt modelId="{88D2178F-0747-469A-A1B7-4B4E6C3A520D}" type="pres">
      <dgm:prSet presAssocID="{E3EA5345-B843-40CC-AF3F-48429EEC6F62}" presName="spacer" presStyleCnt="0"/>
      <dgm:spPr/>
    </dgm:pt>
    <dgm:pt modelId="{288E5028-B57D-41A4-A329-2A81DBAE6A20}" type="pres">
      <dgm:prSet presAssocID="{4E244519-B7AC-4B3B-BE5F-12059590F0D2}" presName="parentText" presStyleLbl="node1" presStyleIdx="1" presStyleCnt="4" custLinFactNeighborY="-19892">
        <dgm:presLayoutVars>
          <dgm:chMax val="0"/>
          <dgm:bulletEnabled val="1"/>
        </dgm:presLayoutVars>
      </dgm:prSet>
      <dgm:spPr>
        <a:xfrm>
          <a:off x="0" y="1175325"/>
          <a:ext cx="4961817" cy="1029600"/>
        </a:xfrm>
        <a:prstGeom prst="roundRect">
          <a:avLst/>
        </a:prstGeom>
      </dgm:spPr>
      <dgm:t>
        <a:bodyPr/>
        <a:lstStyle/>
        <a:p>
          <a:endParaRPr lang="el-GR"/>
        </a:p>
      </dgm:t>
    </dgm:pt>
    <dgm:pt modelId="{F52AF388-6647-40C1-9B0C-4EACF0087302}" type="pres">
      <dgm:prSet presAssocID="{67FEA77F-9792-4206-8836-885C74441292}" presName="spacer" presStyleCnt="0"/>
      <dgm:spPr/>
    </dgm:pt>
    <dgm:pt modelId="{8CDB7BC7-8DB4-48B4-844D-150D6BC9A281}" type="pres">
      <dgm:prSet presAssocID="{B4C523CA-CB9B-45E6-9B42-ACDDF1BF7D65}" presName="parentText" presStyleLbl="node1" presStyleIdx="2" presStyleCnt="4">
        <dgm:presLayoutVars>
          <dgm:chMax val="0"/>
          <dgm:bulletEnabled val="1"/>
        </dgm:presLayoutVars>
      </dgm:prSet>
      <dgm:spPr>
        <a:xfrm>
          <a:off x="0" y="3062896"/>
          <a:ext cx="4961817" cy="1216800"/>
        </a:xfrm>
        <a:prstGeom prst="roundRect">
          <a:avLst/>
        </a:prstGeom>
      </dgm:spPr>
      <dgm:t>
        <a:bodyPr/>
        <a:lstStyle/>
        <a:p>
          <a:endParaRPr lang="el-GR"/>
        </a:p>
      </dgm:t>
    </dgm:pt>
    <dgm:pt modelId="{E9615218-FA73-4A78-8218-0856620E7CB2}" type="pres">
      <dgm:prSet presAssocID="{2A74883B-AB36-4DBE-A90D-C134F37AC8DE}" presName="spacer" presStyleCnt="0"/>
      <dgm:spPr/>
    </dgm:pt>
    <dgm:pt modelId="{3352B6FF-4293-4555-897C-C1B04E62B888}" type="pres">
      <dgm:prSet presAssocID="{B351AA1E-2C74-48BB-A521-23955E0A9ADD}" presName="parentText" presStyleLbl="node1" presStyleIdx="3" presStyleCnt="4" custLinFactNeighborX="-41374" custLinFactNeighborY="-10782">
        <dgm:presLayoutVars>
          <dgm:chMax val="0"/>
          <dgm:bulletEnabled val="1"/>
        </dgm:presLayoutVars>
      </dgm:prSet>
      <dgm:spPr>
        <a:prstGeom prst="roundRect">
          <a:avLst/>
        </a:prstGeom>
      </dgm:spPr>
      <dgm:t>
        <a:bodyPr/>
        <a:lstStyle/>
        <a:p>
          <a:endParaRPr lang="el-GR"/>
        </a:p>
      </dgm:t>
    </dgm:pt>
  </dgm:ptLst>
  <dgm:cxnLst>
    <dgm:cxn modelId="{456B206B-605A-471C-8046-281FC6C7E9B0}" srcId="{C4D5358F-2C12-40D3-A142-40CC932D99A4}" destId="{B351AA1E-2C74-48BB-A521-23955E0A9ADD}" srcOrd="3" destOrd="0" parTransId="{950C36F4-EC07-4D02-9417-714879B96E39}" sibTransId="{C163FAE4-3D42-43AA-8E6C-FEAC6FABA10A}"/>
    <dgm:cxn modelId="{AB3B445A-D322-425F-BF83-71C16EDBCF6A}" srcId="{C4D5358F-2C12-40D3-A142-40CC932D99A4}" destId="{B4C523CA-CB9B-45E6-9B42-ACDDF1BF7D65}" srcOrd="2" destOrd="0" parTransId="{0B61FFA1-954D-4769-9935-DC27A03FE46F}" sibTransId="{2A74883B-AB36-4DBE-A90D-C134F37AC8DE}"/>
    <dgm:cxn modelId="{013F4C26-68C0-4526-9DB3-5EB519553F3C}" srcId="{C4D5358F-2C12-40D3-A142-40CC932D99A4}" destId="{EC327B3B-64E2-4867-8E05-4626CF7AA557}" srcOrd="0" destOrd="0" parTransId="{DF29B433-28C4-4212-B73F-BBA2E55D71FD}" sibTransId="{E3EA5345-B843-40CC-AF3F-48429EEC6F62}"/>
    <dgm:cxn modelId="{71170B66-801D-42B1-BD88-3067EF1E3D30}" type="presOf" srcId="{EC327B3B-64E2-4867-8E05-4626CF7AA557}" destId="{470C7429-9401-4802-AB33-313A76532508}" srcOrd="0" destOrd="0" presId="urn:microsoft.com/office/officeart/2005/8/layout/vList2"/>
    <dgm:cxn modelId="{64DB2D9C-5A7E-4EEA-89AA-D82CCCD49481}" type="presOf" srcId="{B351AA1E-2C74-48BB-A521-23955E0A9ADD}" destId="{3352B6FF-4293-4555-897C-C1B04E62B888}" srcOrd="0" destOrd="0" presId="urn:microsoft.com/office/officeart/2005/8/layout/vList2"/>
    <dgm:cxn modelId="{63EE376A-9BE3-42F8-986B-13F24A6B6A52}" srcId="{C4D5358F-2C12-40D3-A142-40CC932D99A4}" destId="{4E244519-B7AC-4B3B-BE5F-12059590F0D2}" srcOrd="1" destOrd="0" parTransId="{E30B4CE4-28F5-41D5-BDD7-379CEE7BFAA6}" sibTransId="{67FEA77F-9792-4206-8836-885C74441292}"/>
    <dgm:cxn modelId="{7533573D-AE90-413F-8D5E-92E484CC53EE}" type="presOf" srcId="{C4D5358F-2C12-40D3-A142-40CC932D99A4}" destId="{1E395D00-6435-47AF-BDD1-99EEEBD551EE}" srcOrd="0" destOrd="0" presId="urn:microsoft.com/office/officeart/2005/8/layout/vList2"/>
    <dgm:cxn modelId="{E7D99F90-BD21-488E-8965-4FA3E6649457}" type="presOf" srcId="{4E244519-B7AC-4B3B-BE5F-12059590F0D2}" destId="{288E5028-B57D-41A4-A329-2A81DBAE6A20}" srcOrd="0" destOrd="0" presId="urn:microsoft.com/office/officeart/2005/8/layout/vList2"/>
    <dgm:cxn modelId="{0A308EED-F4BF-484E-9616-FC08E6DF7B71}" type="presOf" srcId="{B4C523CA-CB9B-45E6-9B42-ACDDF1BF7D65}" destId="{8CDB7BC7-8DB4-48B4-844D-150D6BC9A281}" srcOrd="0" destOrd="0" presId="urn:microsoft.com/office/officeart/2005/8/layout/vList2"/>
    <dgm:cxn modelId="{D194C380-2F5A-4D83-B19D-EDEBF138C04E}" type="presParOf" srcId="{1E395D00-6435-47AF-BDD1-99EEEBD551EE}" destId="{470C7429-9401-4802-AB33-313A76532508}" srcOrd="0" destOrd="0" presId="urn:microsoft.com/office/officeart/2005/8/layout/vList2"/>
    <dgm:cxn modelId="{1C593544-AEA6-4F32-B3EB-A05830DB3610}" type="presParOf" srcId="{1E395D00-6435-47AF-BDD1-99EEEBD551EE}" destId="{88D2178F-0747-469A-A1B7-4B4E6C3A520D}" srcOrd="1" destOrd="0" presId="urn:microsoft.com/office/officeart/2005/8/layout/vList2"/>
    <dgm:cxn modelId="{D77AAB75-3FBD-4EC6-89C1-F17940EE4199}" type="presParOf" srcId="{1E395D00-6435-47AF-BDD1-99EEEBD551EE}" destId="{288E5028-B57D-41A4-A329-2A81DBAE6A20}" srcOrd="2" destOrd="0" presId="urn:microsoft.com/office/officeart/2005/8/layout/vList2"/>
    <dgm:cxn modelId="{EF6FD183-5195-47C2-8292-3E15D1204EF4}" type="presParOf" srcId="{1E395D00-6435-47AF-BDD1-99EEEBD551EE}" destId="{F52AF388-6647-40C1-9B0C-4EACF0087302}" srcOrd="3" destOrd="0" presId="urn:microsoft.com/office/officeart/2005/8/layout/vList2"/>
    <dgm:cxn modelId="{93570274-80FF-4597-9140-78C6897D45C5}" type="presParOf" srcId="{1E395D00-6435-47AF-BDD1-99EEEBD551EE}" destId="{8CDB7BC7-8DB4-48B4-844D-150D6BC9A281}" srcOrd="4" destOrd="0" presId="urn:microsoft.com/office/officeart/2005/8/layout/vList2"/>
    <dgm:cxn modelId="{1327D06E-9E36-45F8-9DBA-CA14A05E8429}" type="presParOf" srcId="{1E395D00-6435-47AF-BDD1-99EEEBD551EE}" destId="{E9615218-FA73-4A78-8218-0856620E7CB2}" srcOrd="5" destOrd="0" presId="urn:microsoft.com/office/officeart/2005/8/layout/vList2"/>
    <dgm:cxn modelId="{5D37EE8F-81F6-4192-B38E-2F624DE676EB}" type="presParOf" srcId="{1E395D00-6435-47AF-BDD1-99EEEBD551EE}" destId="{3352B6FF-4293-4555-897C-C1B04E62B888}" srcOrd="6" destOrd="0" presId="urn:microsoft.com/office/officeart/2005/8/layout/vList2"/>
  </dgm:cxnLst>
  <dgm:bg>
    <a:noFill/>
  </dgm:bg>
  <dgm:whole>
    <a:ln>
      <a:noFill/>
    </a:ln>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048833-B505-4A6A-B472-57838FBAEB7E}" type="doc">
      <dgm:prSet loTypeId="urn:microsoft.com/office/officeart/2005/8/layout/cycle8" loCatId="cycle" qsTypeId="urn:microsoft.com/office/officeart/2005/8/quickstyle/simple1" qsCatId="simple" csTypeId="urn:microsoft.com/office/officeart/2005/8/colors/colorful5" csCatId="colorful" phldr="1"/>
      <dgm:spPr/>
    </dgm:pt>
    <dgm:pt modelId="{DE22CAE4-D920-4622-AD8C-CE5C46392EA7}">
      <dgm:prSet phldrT="[Text]" custT="1"/>
      <dgm:spPr/>
      <dgm:t>
        <a:bodyPr/>
        <a:lstStyle/>
        <a:p>
          <a:r>
            <a:rPr lang="en-US" sz="1100" b="1" dirty="0"/>
            <a:t>Mednarodni</a:t>
          </a:r>
        </a:p>
      </dgm:t>
    </dgm:pt>
    <dgm:pt modelId="{88D35EF2-9823-4310-B83A-49E685A9F4BE}" type="parTrans" cxnId="{6FDDF1CE-11FF-4543-8C2A-C02A4F6639B1}">
      <dgm:prSet/>
      <dgm:spPr/>
      <dgm:t>
        <a:bodyPr/>
        <a:lstStyle/>
        <a:p>
          <a:endParaRPr lang="en-US"/>
        </a:p>
      </dgm:t>
    </dgm:pt>
    <dgm:pt modelId="{E538871C-71EE-446C-8D54-20B146F7F278}" type="sibTrans" cxnId="{6FDDF1CE-11FF-4543-8C2A-C02A4F6639B1}">
      <dgm:prSet/>
      <dgm:spPr/>
      <dgm:t>
        <a:bodyPr/>
        <a:lstStyle/>
        <a:p>
          <a:endParaRPr lang="en-US"/>
        </a:p>
      </dgm:t>
    </dgm:pt>
    <dgm:pt modelId="{9E9580E9-33D2-4DBD-B6EA-61BF90D8537D}">
      <dgm:prSet phldrT="[Text]" custT="1"/>
      <dgm:spPr/>
      <dgm:t>
        <a:bodyPr/>
        <a:lstStyle/>
        <a:p>
          <a:r>
            <a:rPr lang="en-US" sz="1200" b="1" dirty="0"/>
            <a:t>Med društvi </a:t>
          </a:r>
        </a:p>
      </dgm:t>
    </dgm:pt>
    <dgm:pt modelId="{1E76AB2C-F62F-4686-9268-B21E320EB4F6}" type="parTrans" cxnId="{A832AF2B-FB73-4732-A106-4F1E4A718DCD}">
      <dgm:prSet/>
      <dgm:spPr/>
      <dgm:t>
        <a:bodyPr/>
        <a:lstStyle/>
        <a:p>
          <a:endParaRPr lang="en-US"/>
        </a:p>
      </dgm:t>
    </dgm:pt>
    <dgm:pt modelId="{CEA43D50-1C33-42D1-8D3C-678D30A6144A}" type="sibTrans" cxnId="{A832AF2B-FB73-4732-A106-4F1E4A718DCD}">
      <dgm:prSet/>
      <dgm:spPr/>
      <dgm:t>
        <a:bodyPr/>
        <a:lstStyle/>
        <a:p>
          <a:endParaRPr lang="en-US"/>
        </a:p>
      </dgm:t>
    </dgm:pt>
    <dgm:pt modelId="{78315F5E-63DA-4762-8D9B-8F50B9E8AB0F}">
      <dgm:prSet phldrT="[Text]" custT="1"/>
      <dgm:spPr/>
      <dgm:t>
        <a:bodyPr/>
        <a:lstStyle/>
        <a:p>
          <a:r>
            <a:rPr lang="en-US" sz="1200" b="1" dirty="0"/>
            <a:t>Medskupina</a:t>
          </a:r>
        </a:p>
      </dgm:t>
    </dgm:pt>
    <dgm:pt modelId="{0312E434-47CA-4750-A3DF-5DDBD14353AE}" type="parTrans" cxnId="{004C9FE7-3716-46ED-8161-F15F7C3FBB0C}">
      <dgm:prSet/>
      <dgm:spPr/>
      <dgm:t>
        <a:bodyPr/>
        <a:lstStyle/>
        <a:p>
          <a:endParaRPr lang="en-US"/>
        </a:p>
      </dgm:t>
    </dgm:pt>
    <dgm:pt modelId="{D65BB638-1D34-4A08-B577-567AF1023D1B}" type="sibTrans" cxnId="{004C9FE7-3716-46ED-8161-F15F7C3FBB0C}">
      <dgm:prSet/>
      <dgm:spPr/>
      <dgm:t>
        <a:bodyPr/>
        <a:lstStyle/>
        <a:p>
          <a:endParaRPr lang="en-US"/>
        </a:p>
      </dgm:t>
    </dgm:pt>
    <dgm:pt modelId="{C19BE0FD-118B-41FF-B59A-36EA42AA410A}">
      <dgm:prSet custT="1"/>
      <dgm:spPr/>
      <dgm:t>
        <a:bodyPr/>
        <a:lstStyle/>
        <a:p>
          <a:r>
            <a:rPr lang="en-US" sz="1000" b="1" dirty="0"/>
            <a:t>Medosebni</a:t>
          </a:r>
        </a:p>
      </dgm:t>
    </dgm:pt>
    <dgm:pt modelId="{2A332295-B0CD-4514-AB49-060CB8C08753}" type="parTrans" cxnId="{D02635AD-9E12-42E8-9937-19502261CF19}">
      <dgm:prSet/>
      <dgm:spPr/>
      <dgm:t>
        <a:bodyPr/>
        <a:lstStyle/>
        <a:p>
          <a:endParaRPr lang="en-US"/>
        </a:p>
      </dgm:t>
    </dgm:pt>
    <dgm:pt modelId="{2023C022-761C-4207-A353-97A7653DFEAA}" type="sibTrans" cxnId="{D02635AD-9E12-42E8-9937-19502261CF19}">
      <dgm:prSet/>
      <dgm:spPr/>
      <dgm:t>
        <a:bodyPr/>
        <a:lstStyle/>
        <a:p>
          <a:endParaRPr lang="en-US"/>
        </a:p>
      </dgm:t>
    </dgm:pt>
    <dgm:pt modelId="{49E6D0BB-FD31-4EAF-A6B8-695AE175C0DC}">
      <dgm:prSet custT="1"/>
      <dgm:spPr/>
      <dgm:t>
        <a:bodyPr/>
        <a:lstStyle/>
        <a:p>
          <a:r>
            <a:rPr lang="en-US" sz="1200" b="1" dirty="0"/>
            <a:t>V okviru skupine</a:t>
          </a:r>
        </a:p>
      </dgm:t>
    </dgm:pt>
    <dgm:pt modelId="{A213728F-1D7A-4215-BEE7-9A1ABD880A71}" type="parTrans" cxnId="{FBC79B7C-C1B3-4353-A24D-9EB5A93D0B60}">
      <dgm:prSet/>
      <dgm:spPr/>
      <dgm:t>
        <a:bodyPr/>
        <a:lstStyle/>
        <a:p>
          <a:endParaRPr lang="en-US"/>
        </a:p>
      </dgm:t>
    </dgm:pt>
    <dgm:pt modelId="{F89300F4-C2A6-4792-870E-F9FD97B902E5}" type="sibTrans" cxnId="{FBC79B7C-C1B3-4353-A24D-9EB5A93D0B60}">
      <dgm:prSet/>
      <dgm:spPr/>
      <dgm:t>
        <a:bodyPr/>
        <a:lstStyle/>
        <a:p>
          <a:endParaRPr lang="en-US"/>
        </a:p>
      </dgm:t>
    </dgm:pt>
    <dgm:pt modelId="{A7F0F64C-FC05-4C63-A27E-FB39EDEA2EF9}">
      <dgm:prSet custT="1"/>
      <dgm:spPr/>
      <dgm:t>
        <a:bodyPr/>
        <a:lstStyle/>
        <a:p>
          <a:r>
            <a:rPr lang="en-US" sz="1100" b="1" dirty="0"/>
            <a:t>Medosebni</a:t>
          </a:r>
        </a:p>
      </dgm:t>
    </dgm:pt>
    <dgm:pt modelId="{826876DE-00E1-4665-89B4-4CE085ECA0E6}" type="parTrans" cxnId="{923A91D2-DABB-437E-B1CE-F99EC5B5CDBA}">
      <dgm:prSet/>
      <dgm:spPr/>
      <dgm:t>
        <a:bodyPr/>
        <a:lstStyle/>
        <a:p>
          <a:endParaRPr lang="en-US"/>
        </a:p>
      </dgm:t>
    </dgm:pt>
    <dgm:pt modelId="{D63DD2D6-CD8A-4FAE-A40B-23078890F8CE}" type="sibTrans" cxnId="{923A91D2-DABB-437E-B1CE-F99EC5B5CDBA}">
      <dgm:prSet/>
      <dgm:spPr/>
      <dgm:t>
        <a:bodyPr/>
        <a:lstStyle/>
        <a:p>
          <a:endParaRPr lang="en-US"/>
        </a:p>
      </dgm:t>
    </dgm:pt>
    <dgm:pt modelId="{5104F285-4B2A-442B-8BB9-A1E64C2551BE}" type="pres">
      <dgm:prSet presAssocID="{86048833-B505-4A6A-B472-57838FBAEB7E}" presName="compositeShape" presStyleCnt="0">
        <dgm:presLayoutVars>
          <dgm:chMax val="7"/>
          <dgm:dir/>
          <dgm:resizeHandles val="exact"/>
        </dgm:presLayoutVars>
      </dgm:prSet>
      <dgm:spPr/>
    </dgm:pt>
    <dgm:pt modelId="{0489BDD8-9858-4465-AD8B-211045409958}" type="pres">
      <dgm:prSet presAssocID="{86048833-B505-4A6A-B472-57838FBAEB7E}" presName="wedge1" presStyleLbl="node1" presStyleIdx="0" presStyleCnt="6"/>
      <dgm:spPr/>
      <dgm:t>
        <a:bodyPr/>
        <a:lstStyle/>
        <a:p>
          <a:endParaRPr lang="el-GR"/>
        </a:p>
      </dgm:t>
    </dgm:pt>
    <dgm:pt modelId="{F08B425F-EF11-47B9-ADF5-15B5E697B7BD}" type="pres">
      <dgm:prSet presAssocID="{86048833-B505-4A6A-B472-57838FBAEB7E}" presName="dummy1a" presStyleCnt="0"/>
      <dgm:spPr/>
    </dgm:pt>
    <dgm:pt modelId="{D0290F61-111A-4B0B-979B-F8D0B859B41D}" type="pres">
      <dgm:prSet presAssocID="{86048833-B505-4A6A-B472-57838FBAEB7E}" presName="dummy1b" presStyleCnt="0"/>
      <dgm:spPr/>
    </dgm:pt>
    <dgm:pt modelId="{4F5852CD-181B-4DC0-93A2-3BE0F5718D98}" type="pres">
      <dgm:prSet presAssocID="{86048833-B505-4A6A-B472-57838FBAEB7E}" presName="wedge1Tx" presStyleLbl="node1" presStyleIdx="0" presStyleCnt="6">
        <dgm:presLayoutVars>
          <dgm:chMax val="0"/>
          <dgm:chPref val="0"/>
          <dgm:bulletEnabled val="1"/>
        </dgm:presLayoutVars>
      </dgm:prSet>
      <dgm:spPr/>
      <dgm:t>
        <a:bodyPr/>
        <a:lstStyle/>
        <a:p>
          <a:endParaRPr lang="el-GR"/>
        </a:p>
      </dgm:t>
    </dgm:pt>
    <dgm:pt modelId="{53A0B85F-B0D9-4D43-B5AF-D969A0F91679}" type="pres">
      <dgm:prSet presAssocID="{86048833-B505-4A6A-B472-57838FBAEB7E}" presName="wedge2" presStyleLbl="node1" presStyleIdx="1" presStyleCnt="6"/>
      <dgm:spPr/>
      <dgm:t>
        <a:bodyPr/>
        <a:lstStyle/>
        <a:p>
          <a:endParaRPr lang="el-GR"/>
        </a:p>
      </dgm:t>
    </dgm:pt>
    <dgm:pt modelId="{73C677F1-ACED-49FD-AC8B-2201C26B61DE}" type="pres">
      <dgm:prSet presAssocID="{86048833-B505-4A6A-B472-57838FBAEB7E}" presName="dummy2a" presStyleCnt="0"/>
      <dgm:spPr/>
    </dgm:pt>
    <dgm:pt modelId="{B578B5DB-5834-4107-933D-5CE43D81C159}" type="pres">
      <dgm:prSet presAssocID="{86048833-B505-4A6A-B472-57838FBAEB7E}" presName="dummy2b" presStyleCnt="0"/>
      <dgm:spPr/>
    </dgm:pt>
    <dgm:pt modelId="{498CF961-935B-4951-BFBB-ACF16FD06D31}" type="pres">
      <dgm:prSet presAssocID="{86048833-B505-4A6A-B472-57838FBAEB7E}" presName="wedge2Tx" presStyleLbl="node1" presStyleIdx="1" presStyleCnt="6">
        <dgm:presLayoutVars>
          <dgm:chMax val="0"/>
          <dgm:chPref val="0"/>
          <dgm:bulletEnabled val="1"/>
        </dgm:presLayoutVars>
      </dgm:prSet>
      <dgm:spPr/>
      <dgm:t>
        <a:bodyPr/>
        <a:lstStyle/>
        <a:p>
          <a:endParaRPr lang="el-GR"/>
        </a:p>
      </dgm:t>
    </dgm:pt>
    <dgm:pt modelId="{3794A654-D833-4DD0-B28A-72FC65D7EA58}" type="pres">
      <dgm:prSet presAssocID="{86048833-B505-4A6A-B472-57838FBAEB7E}" presName="wedge3" presStyleLbl="node1" presStyleIdx="2" presStyleCnt="6"/>
      <dgm:spPr/>
      <dgm:t>
        <a:bodyPr/>
        <a:lstStyle/>
        <a:p>
          <a:endParaRPr lang="el-GR"/>
        </a:p>
      </dgm:t>
    </dgm:pt>
    <dgm:pt modelId="{D19236EE-466C-4A76-A1FD-7D0C513DAE2A}" type="pres">
      <dgm:prSet presAssocID="{86048833-B505-4A6A-B472-57838FBAEB7E}" presName="dummy3a" presStyleCnt="0"/>
      <dgm:spPr/>
    </dgm:pt>
    <dgm:pt modelId="{B72D6935-EB99-4038-AAC6-9DB82DD6EE9E}" type="pres">
      <dgm:prSet presAssocID="{86048833-B505-4A6A-B472-57838FBAEB7E}" presName="dummy3b" presStyleCnt="0"/>
      <dgm:spPr/>
    </dgm:pt>
    <dgm:pt modelId="{BE55C81D-3B26-4575-9697-ED042D50A7E5}" type="pres">
      <dgm:prSet presAssocID="{86048833-B505-4A6A-B472-57838FBAEB7E}" presName="wedge3Tx" presStyleLbl="node1" presStyleIdx="2" presStyleCnt="6">
        <dgm:presLayoutVars>
          <dgm:chMax val="0"/>
          <dgm:chPref val="0"/>
          <dgm:bulletEnabled val="1"/>
        </dgm:presLayoutVars>
      </dgm:prSet>
      <dgm:spPr/>
      <dgm:t>
        <a:bodyPr/>
        <a:lstStyle/>
        <a:p>
          <a:endParaRPr lang="el-GR"/>
        </a:p>
      </dgm:t>
    </dgm:pt>
    <dgm:pt modelId="{AE73D72D-345B-479D-BF91-CDA02CB54440}" type="pres">
      <dgm:prSet presAssocID="{86048833-B505-4A6A-B472-57838FBAEB7E}" presName="wedge4" presStyleLbl="node1" presStyleIdx="3" presStyleCnt="6"/>
      <dgm:spPr/>
      <dgm:t>
        <a:bodyPr/>
        <a:lstStyle/>
        <a:p>
          <a:endParaRPr lang="el-GR"/>
        </a:p>
      </dgm:t>
    </dgm:pt>
    <dgm:pt modelId="{B2CFC62E-7775-4532-936F-53DE4C119CCD}" type="pres">
      <dgm:prSet presAssocID="{86048833-B505-4A6A-B472-57838FBAEB7E}" presName="dummy4a" presStyleCnt="0"/>
      <dgm:spPr/>
    </dgm:pt>
    <dgm:pt modelId="{FB6247A3-21E7-4D45-8111-EC46C966BDE6}" type="pres">
      <dgm:prSet presAssocID="{86048833-B505-4A6A-B472-57838FBAEB7E}" presName="dummy4b" presStyleCnt="0"/>
      <dgm:spPr/>
    </dgm:pt>
    <dgm:pt modelId="{C925D029-8BFF-45E6-9726-39470C0B4D44}" type="pres">
      <dgm:prSet presAssocID="{86048833-B505-4A6A-B472-57838FBAEB7E}" presName="wedge4Tx" presStyleLbl="node1" presStyleIdx="3" presStyleCnt="6">
        <dgm:presLayoutVars>
          <dgm:chMax val="0"/>
          <dgm:chPref val="0"/>
          <dgm:bulletEnabled val="1"/>
        </dgm:presLayoutVars>
      </dgm:prSet>
      <dgm:spPr/>
      <dgm:t>
        <a:bodyPr/>
        <a:lstStyle/>
        <a:p>
          <a:endParaRPr lang="el-GR"/>
        </a:p>
      </dgm:t>
    </dgm:pt>
    <dgm:pt modelId="{BD655BB7-0A4A-4DFC-BE36-F18E396E12F4}" type="pres">
      <dgm:prSet presAssocID="{86048833-B505-4A6A-B472-57838FBAEB7E}" presName="wedge5" presStyleLbl="node1" presStyleIdx="4" presStyleCnt="6"/>
      <dgm:spPr/>
      <dgm:t>
        <a:bodyPr/>
        <a:lstStyle/>
        <a:p>
          <a:endParaRPr lang="el-GR"/>
        </a:p>
      </dgm:t>
    </dgm:pt>
    <dgm:pt modelId="{1CFFE87D-C6D4-4A2D-ABB8-58E92E26C474}" type="pres">
      <dgm:prSet presAssocID="{86048833-B505-4A6A-B472-57838FBAEB7E}" presName="dummy5a" presStyleCnt="0"/>
      <dgm:spPr/>
    </dgm:pt>
    <dgm:pt modelId="{DA8C3B3B-4911-449B-A0B1-F29DB841D516}" type="pres">
      <dgm:prSet presAssocID="{86048833-B505-4A6A-B472-57838FBAEB7E}" presName="dummy5b" presStyleCnt="0"/>
      <dgm:spPr/>
    </dgm:pt>
    <dgm:pt modelId="{DA39B8B1-FFFE-4BCD-8447-49245B924725}" type="pres">
      <dgm:prSet presAssocID="{86048833-B505-4A6A-B472-57838FBAEB7E}" presName="wedge5Tx" presStyleLbl="node1" presStyleIdx="4" presStyleCnt="6">
        <dgm:presLayoutVars>
          <dgm:chMax val="0"/>
          <dgm:chPref val="0"/>
          <dgm:bulletEnabled val="1"/>
        </dgm:presLayoutVars>
      </dgm:prSet>
      <dgm:spPr/>
      <dgm:t>
        <a:bodyPr/>
        <a:lstStyle/>
        <a:p>
          <a:endParaRPr lang="el-GR"/>
        </a:p>
      </dgm:t>
    </dgm:pt>
    <dgm:pt modelId="{20398911-E6BB-41D4-87B7-52C3D5F7A8D0}" type="pres">
      <dgm:prSet presAssocID="{86048833-B505-4A6A-B472-57838FBAEB7E}" presName="wedge6" presStyleLbl="node1" presStyleIdx="5" presStyleCnt="6"/>
      <dgm:spPr/>
      <dgm:t>
        <a:bodyPr/>
        <a:lstStyle/>
        <a:p>
          <a:endParaRPr lang="el-GR"/>
        </a:p>
      </dgm:t>
    </dgm:pt>
    <dgm:pt modelId="{2E66F6F5-32F1-4D8A-B95A-2A1C7B53EBE3}" type="pres">
      <dgm:prSet presAssocID="{86048833-B505-4A6A-B472-57838FBAEB7E}" presName="dummy6a" presStyleCnt="0"/>
      <dgm:spPr/>
    </dgm:pt>
    <dgm:pt modelId="{C2369E42-2AB4-42E6-AAFC-95DE0F7A4BB4}" type="pres">
      <dgm:prSet presAssocID="{86048833-B505-4A6A-B472-57838FBAEB7E}" presName="dummy6b" presStyleCnt="0"/>
      <dgm:spPr/>
    </dgm:pt>
    <dgm:pt modelId="{D49D24D7-C582-4839-BF08-A579B0CC2F36}" type="pres">
      <dgm:prSet presAssocID="{86048833-B505-4A6A-B472-57838FBAEB7E}" presName="wedge6Tx" presStyleLbl="node1" presStyleIdx="5" presStyleCnt="6">
        <dgm:presLayoutVars>
          <dgm:chMax val="0"/>
          <dgm:chPref val="0"/>
          <dgm:bulletEnabled val="1"/>
        </dgm:presLayoutVars>
      </dgm:prSet>
      <dgm:spPr/>
      <dgm:t>
        <a:bodyPr/>
        <a:lstStyle/>
        <a:p>
          <a:endParaRPr lang="el-GR"/>
        </a:p>
      </dgm:t>
    </dgm:pt>
    <dgm:pt modelId="{289D1D46-06B0-47FC-B141-E06DCBFC786A}" type="pres">
      <dgm:prSet presAssocID="{E538871C-71EE-446C-8D54-20B146F7F278}" presName="arrowWedge1" presStyleLbl="fgSibTrans2D1" presStyleIdx="0" presStyleCnt="6"/>
      <dgm:spPr/>
    </dgm:pt>
    <dgm:pt modelId="{FB178081-DCA2-40BF-8B6F-7652DD2274FC}" type="pres">
      <dgm:prSet presAssocID="{CEA43D50-1C33-42D1-8D3C-678D30A6144A}" presName="arrowWedge2" presStyleLbl="fgSibTrans2D1" presStyleIdx="1" presStyleCnt="6"/>
      <dgm:spPr/>
    </dgm:pt>
    <dgm:pt modelId="{8C2C6849-A8E3-4296-9FEE-9204A2E635CF}" type="pres">
      <dgm:prSet presAssocID="{D65BB638-1D34-4A08-B577-567AF1023D1B}" presName="arrowWedge3" presStyleLbl="fgSibTrans2D1" presStyleIdx="2" presStyleCnt="6"/>
      <dgm:spPr/>
    </dgm:pt>
    <dgm:pt modelId="{B23D538C-396C-4287-95E3-5757D9228A40}" type="pres">
      <dgm:prSet presAssocID="{F89300F4-C2A6-4792-870E-F9FD97B902E5}" presName="arrowWedge4" presStyleLbl="fgSibTrans2D1" presStyleIdx="3" presStyleCnt="6"/>
      <dgm:spPr/>
    </dgm:pt>
    <dgm:pt modelId="{4592AC79-9257-4324-9E8A-B945D3796295}" type="pres">
      <dgm:prSet presAssocID="{D63DD2D6-CD8A-4FAE-A40B-23078890F8CE}" presName="arrowWedge5" presStyleLbl="fgSibTrans2D1" presStyleIdx="4" presStyleCnt="6"/>
      <dgm:spPr/>
    </dgm:pt>
    <dgm:pt modelId="{5493F4A9-F911-470C-A41C-C919C79C1F4F}" type="pres">
      <dgm:prSet presAssocID="{2023C022-761C-4207-A353-97A7653DFEAA}" presName="arrowWedge6" presStyleLbl="fgSibTrans2D1" presStyleIdx="5" presStyleCnt="6"/>
      <dgm:spPr/>
    </dgm:pt>
  </dgm:ptLst>
  <dgm:cxnLst>
    <dgm:cxn modelId="{D02635AD-9E12-42E8-9937-19502261CF19}" srcId="{86048833-B505-4A6A-B472-57838FBAEB7E}" destId="{C19BE0FD-118B-41FF-B59A-36EA42AA410A}" srcOrd="5" destOrd="0" parTransId="{2A332295-B0CD-4514-AB49-060CB8C08753}" sibTransId="{2023C022-761C-4207-A353-97A7653DFEAA}"/>
    <dgm:cxn modelId="{FBC79B7C-C1B3-4353-A24D-9EB5A93D0B60}" srcId="{86048833-B505-4A6A-B472-57838FBAEB7E}" destId="{49E6D0BB-FD31-4EAF-A6B8-695AE175C0DC}" srcOrd="3" destOrd="0" parTransId="{A213728F-1D7A-4215-BEE7-9A1ABD880A71}" sibTransId="{F89300F4-C2A6-4792-870E-F9FD97B902E5}"/>
    <dgm:cxn modelId="{64A78271-4703-4B6C-9048-B02A6998E50D}" type="presOf" srcId="{9E9580E9-33D2-4DBD-B6EA-61BF90D8537D}" destId="{498CF961-935B-4951-BFBB-ACF16FD06D31}" srcOrd="1" destOrd="0" presId="urn:microsoft.com/office/officeart/2005/8/layout/cycle8"/>
    <dgm:cxn modelId="{747E7BFA-8C9D-430F-A8DD-8177B962B6DE}" type="presOf" srcId="{78315F5E-63DA-4762-8D9B-8F50B9E8AB0F}" destId="{BE55C81D-3B26-4575-9697-ED042D50A7E5}" srcOrd="1" destOrd="0" presId="urn:microsoft.com/office/officeart/2005/8/layout/cycle8"/>
    <dgm:cxn modelId="{95D9ACA0-6C7C-4AE2-9D26-E18C4749AF23}" type="presOf" srcId="{A7F0F64C-FC05-4C63-A27E-FB39EDEA2EF9}" destId="{DA39B8B1-FFFE-4BCD-8447-49245B924725}" srcOrd="1" destOrd="0" presId="urn:microsoft.com/office/officeart/2005/8/layout/cycle8"/>
    <dgm:cxn modelId="{C835E54A-8A43-4407-81D8-DD00760373B7}" type="presOf" srcId="{78315F5E-63DA-4762-8D9B-8F50B9E8AB0F}" destId="{3794A654-D833-4DD0-B28A-72FC65D7EA58}" srcOrd="0" destOrd="0" presId="urn:microsoft.com/office/officeart/2005/8/layout/cycle8"/>
    <dgm:cxn modelId="{4CCAEADD-CCE5-46C2-A793-085A25105B66}" type="presOf" srcId="{DE22CAE4-D920-4622-AD8C-CE5C46392EA7}" destId="{0489BDD8-9858-4465-AD8B-211045409958}" srcOrd="0" destOrd="0" presId="urn:microsoft.com/office/officeart/2005/8/layout/cycle8"/>
    <dgm:cxn modelId="{C4679726-482C-467A-9272-8576D53C51A5}" type="presOf" srcId="{49E6D0BB-FD31-4EAF-A6B8-695AE175C0DC}" destId="{C925D029-8BFF-45E6-9726-39470C0B4D44}" srcOrd="1" destOrd="0" presId="urn:microsoft.com/office/officeart/2005/8/layout/cycle8"/>
    <dgm:cxn modelId="{923A91D2-DABB-437E-B1CE-F99EC5B5CDBA}" srcId="{86048833-B505-4A6A-B472-57838FBAEB7E}" destId="{A7F0F64C-FC05-4C63-A27E-FB39EDEA2EF9}" srcOrd="4" destOrd="0" parTransId="{826876DE-00E1-4665-89B4-4CE085ECA0E6}" sibTransId="{D63DD2D6-CD8A-4FAE-A40B-23078890F8CE}"/>
    <dgm:cxn modelId="{E9C721C5-5FB5-4A26-A6B0-A932A68D0116}" type="presOf" srcId="{DE22CAE4-D920-4622-AD8C-CE5C46392EA7}" destId="{4F5852CD-181B-4DC0-93A2-3BE0F5718D98}" srcOrd="1" destOrd="0" presId="urn:microsoft.com/office/officeart/2005/8/layout/cycle8"/>
    <dgm:cxn modelId="{18328293-4C48-4A96-B545-4FA1D842C052}" type="presOf" srcId="{A7F0F64C-FC05-4C63-A27E-FB39EDEA2EF9}" destId="{BD655BB7-0A4A-4DFC-BE36-F18E396E12F4}" srcOrd="0" destOrd="0" presId="urn:microsoft.com/office/officeart/2005/8/layout/cycle8"/>
    <dgm:cxn modelId="{0775B373-6E00-47EF-95CA-AEC8C610AE86}" type="presOf" srcId="{86048833-B505-4A6A-B472-57838FBAEB7E}" destId="{5104F285-4B2A-442B-8BB9-A1E64C2551BE}" srcOrd="0" destOrd="0" presId="urn:microsoft.com/office/officeart/2005/8/layout/cycle8"/>
    <dgm:cxn modelId="{004C9FE7-3716-46ED-8161-F15F7C3FBB0C}" srcId="{86048833-B505-4A6A-B472-57838FBAEB7E}" destId="{78315F5E-63DA-4762-8D9B-8F50B9E8AB0F}" srcOrd="2" destOrd="0" parTransId="{0312E434-47CA-4750-A3DF-5DDBD14353AE}" sibTransId="{D65BB638-1D34-4A08-B577-567AF1023D1B}"/>
    <dgm:cxn modelId="{F9BBB7BE-06BB-449F-97D4-4DAAC6CD2E16}" type="presOf" srcId="{C19BE0FD-118B-41FF-B59A-36EA42AA410A}" destId="{20398911-E6BB-41D4-87B7-52C3D5F7A8D0}" srcOrd="0" destOrd="0" presId="urn:microsoft.com/office/officeart/2005/8/layout/cycle8"/>
    <dgm:cxn modelId="{7D33F363-5DD5-4B84-8058-BDE6F310D134}" type="presOf" srcId="{49E6D0BB-FD31-4EAF-A6B8-695AE175C0DC}" destId="{AE73D72D-345B-479D-BF91-CDA02CB54440}" srcOrd="0" destOrd="0" presId="urn:microsoft.com/office/officeart/2005/8/layout/cycle8"/>
    <dgm:cxn modelId="{0C6154DA-382F-465E-B3E8-FF29B2083D39}" type="presOf" srcId="{C19BE0FD-118B-41FF-B59A-36EA42AA410A}" destId="{D49D24D7-C582-4839-BF08-A579B0CC2F36}" srcOrd="1" destOrd="0" presId="urn:microsoft.com/office/officeart/2005/8/layout/cycle8"/>
    <dgm:cxn modelId="{6FDDF1CE-11FF-4543-8C2A-C02A4F6639B1}" srcId="{86048833-B505-4A6A-B472-57838FBAEB7E}" destId="{DE22CAE4-D920-4622-AD8C-CE5C46392EA7}" srcOrd="0" destOrd="0" parTransId="{88D35EF2-9823-4310-B83A-49E685A9F4BE}" sibTransId="{E538871C-71EE-446C-8D54-20B146F7F278}"/>
    <dgm:cxn modelId="{2259E033-922C-4E80-8ED7-969D15222FEE}" type="presOf" srcId="{9E9580E9-33D2-4DBD-B6EA-61BF90D8537D}" destId="{53A0B85F-B0D9-4D43-B5AF-D969A0F91679}" srcOrd="0" destOrd="0" presId="urn:microsoft.com/office/officeart/2005/8/layout/cycle8"/>
    <dgm:cxn modelId="{A832AF2B-FB73-4732-A106-4F1E4A718DCD}" srcId="{86048833-B505-4A6A-B472-57838FBAEB7E}" destId="{9E9580E9-33D2-4DBD-B6EA-61BF90D8537D}" srcOrd="1" destOrd="0" parTransId="{1E76AB2C-F62F-4686-9268-B21E320EB4F6}" sibTransId="{CEA43D50-1C33-42D1-8D3C-678D30A6144A}"/>
    <dgm:cxn modelId="{3D07D38C-151A-45F2-A1B0-E82AA8B1E328}" type="presParOf" srcId="{5104F285-4B2A-442B-8BB9-A1E64C2551BE}" destId="{0489BDD8-9858-4465-AD8B-211045409958}" srcOrd="0" destOrd="0" presId="urn:microsoft.com/office/officeart/2005/8/layout/cycle8"/>
    <dgm:cxn modelId="{90B2B116-BC10-46EB-81A6-330C43A51A0F}" type="presParOf" srcId="{5104F285-4B2A-442B-8BB9-A1E64C2551BE}" destId="{F08B425F-EF11-47B9-ADF5-15B5E697B7BD}" srcOrd="1" destOrd="0" presId="urn:microsoft.com/office/officeart/2005/8/layout/cycle8"/>
    <dgm:cxn modelId="{EADABCA9-429B-45EA-830C-B6AEBE2DC4A9}" type="presParOf" srcId="{5104F285-4B2A-442B-8BB9-A1E64C2551BE}" destId="{D0290F61-111A-4B0B-979B-F8D0B859B41D}" srcOrd="2" destOrd="0" presId="urn:microsoft.com/office/officeart/2005/8/layout/cycle8"/>
    <dgm:cxn modelId="{2A184270-3B54-4772-89D3-74BC46161212}" type="presParOf" srcId="{5104F285-4B2A-442B-8BB9-A1E64C2551BE}" destId="{4F5852CD-181B-4DC0-93A2-3BE0F5718D98}" srcOrd="3" destOrd="0" presId="urn:microsoft.com/office/officeart/2005/8/layout/cycle8"/>
    <dgm:cxn modelId="{1772C0F8-C349-4F84-9F20-0ED2561F4820}" type="presParOf" srcId="{5104F285-4B2A-442B-8BB9-A1E64C2551BE}" destId="{53A0B85F-B0D9-4D43-B5AF-D969A0F91679}" srcOrd="4" destOrd="0" presId="urn:microsoft.com/office/officeart/2005/8/layout/cycle8"/>
    <dgm:cxn modelId="{F44AF029-15C3-45FE-B411-CD99C623B479}" type="presParOf" srcId="{5104F285-4B2A-442B-8BB9-A1E64C2551BE}" destId="{73C677F1-ACED-49FD-AC8B-2201C26B61DE}" srcOrd="5" destOrd="0" presId="urn:microsoft.com/office/officeart/2005/8/layout/cycle8"/>
    <dgm:cxn modelId="{30EAF686-3801-4A2F-BD8D-FCD0811521D4}" type="presParOf" srcId="{5104F285-4B2A-442B-8BB9-A1E64C2551BE}" destId="{B578B5DB-5834-4107-933D-5CE43D81C159}" srcOrd="6" destOrd="0" presId="urn:microsoft.com/office/officeart/2005/8/layout/cycle8"/>
    <dgm:cxn modelId="{C2B53150-CEB7-4E0F-8B54-9A2D0589A574}" type="presParOf" srcId="{5104F285-4B2A-442B-8BB9-A1E64C2551BE}" destId="{498CF961-935B-4951-BFBB-ACF16FD06D31}" srcOrd="7" destOrd="0" presId="urn:microsoft.com/office/officeart/2005/8/layout/cycle8"/>
    <dgm:cxn modelId="{5EA045BB-B4D8-4F59-A2E9-B825DD7D69C8}" type="presParOf" srcId="{5104F285-4B2A-442B-8BB9-A1E64C2551BE}" destId="{3794A654-D833-4DD0-B28A-72FC65D7EA58}" srcOrd="8" destOrd="0" presId="urn:microsoft.com/office/officeart/2005/8/layout/cycle8"/>
    <dgm:cxn modelId="{E82AAC9E-FBF7-4750-8699-AA766EB82170}" type="presParOf" srcId="{5104F285-4B2A-442B-8BB9-A1E64C2551BE}" destId="{D19236EE-466C-4A76-A1FD-7D0C513DAE2A}" srcOrd="9" destOrd="0" presId="urn:microsoft.com/office/officeart/2005/8/layout/cycle8"/>
    <dgm:cxn modelId="{F78F231C-4340-4765-B04B-9F118EA9FCBF}" type="presParOf" srcId="{5104F285-4B2A-442B-8BB9-A1E64C2551BE}" destId="{B72D6935-EB99-4038-AAC6-9DB82DD6EE9E}" srcOrd="10" destOrd="0" presId="urn:microsoft.com/office/officeart/2005/8/layout/cycle8"/>
    <dgm:cxn modelId="{75F6B5EA-6D4F-45B2-AFC7-A68956CA9448}" type="presParOf" srcId="{5104F285-4B2A-442B-8BB9-A1E64C2551BE}" destId="{BE55C81D-3B26-4575-9697-ED042D50A7E5}" srcOrd="11" destOrd="0" presId="urn:microsoft.com/office/officeart/2005/8/layout/cycle8"/>
    <dgm:cxn modelId="{C269A0C3-956A-4F32-929C-1660A7EE41E6}" type="presParOf" srcId="{5104F285-4B2A-442B-8BB9-A1E64C2551BE}" destId="{AE73D72D-345B-479D-BF91-CDA02CB54440}" srcOrd="12" destOrd="0" presId="urn:microsoft.com/office/officeart/2005/8/layout/cycle8"/>
    <dgm:cxn modelId="{C89CD5B5-F6A6-4579-B121-87F9CA58EE0F}" type="presParOf" srcId="{5104F285-4B2A-442B-8BB9-A1E64C2551BE}" destId="{B2CFC62E-7775-4532-936F-53DE4C119CCD}" srcOrd="13" destOrd="0" presId="urn:microsoft.com/office/officeart/2005/8/layout/cycle8"/>
    <dgm:cxn modelId="{5D353A6E-E422-4ACE-8829-11DF92AE47C1}" type="presParOf" srcId="{5104F285-4B2A-442B-8BB9-A1E64C2551BE}" destId="{FB6247A3-21E7-4D45-8111-EC46C966BDE6}" srcOrd="14" destOrd="0" presId="urn:microsoft.com/office/officeart/2005/8/layout/cycle8"/>
    <dgm:cxn modelId="{88085053-1820-4C79-9DB3-E732FCC8CAC6}" type="presParOf" srcId="{5104F285-4B2A-442B-8BB9-A1E64C2551BE}" destId="{C925D029-8BFF-45E6-9726-39470C0B4D44}" srcOrd="15" destOrd="0" presId="urn:microsoft.com/office/officeart/2005/8/layout/cycle8"/>
    <dgm:cxn modelId="{BBAC68A2-5226-4A6E-9E1D-F5AACCF3E169}" type="presParOf" srcId="{5104F285-4B2A-442B-8BB9-A1E64C2551BE}" destId="{BD655BB7-0A4A-4DFC-BE36-F18E396E12F4}" srcOrd="16" destOrd="0" presId="urn:microsoft.com/office/officeart/2005/8/layout/cycle8"/>
    <dgm:cxn modelId="{6AC634D1-D762-4360-81ED-E4A112FD9F04}" type="presParOf" srcId="{5104F285-4B2A-442B-8BB9-A1E64C2551BE}" destId="{1CFFE87D-C6D4-4A2D-ABB8-58E92E26C474}" srcOrd="17" destOrd="0" presId="urn:microsoft.com/office/officeart/2005/8/layout/cycle8"/>
    <dgm:cxn modelId="{806E4212-9D96-45A4-A6EB-FAD5767AD9FF}" type="presParOf" srcId="{5104F285-4B2A-442B-8BB9-A1E64C2551BE}" destId="{DA8C3B3B-4911-449B-A0B1-F29DB841D516}" srcOrd="18" destOrd="0" presId="urn:microsoft.com/office/officeart/2005/8/layout/cycle8"/>
    <dgm:cxn modelId="{2BDA4ED1-3BC9-4EF6-A3BF-7F63196A0126}" type="presParOf" srcId="{5104F285-4B2A-442B-8BB9-A1E64C2551BE}" destId="{DA39B8B1-FFFE-4BCD-8447-49245B924725}" srcOrd="19" destOrd="0" presId="urn:microsoft.com/office/officeart/2005/8/layout/cycle8"/>
    <dgm:cxn modelId="{A4597764-89BC-4AE2-9F51-D6CA8A330CBA}" type="presParOf" srcId="{5104F285-4B2A-442B-8BB9-A1E64C2551BE}" destId="{20398911-E6BB-41D4-87B7-52C3D5F7A8D0}" srcOrd="20" destOrd="0" presId="urn:microsoft.com/office/officeart/2005/8/layout/cycle8"/>
    <dgm:cxn modelId="{A5D8F6CE-2E02-4CE0-9A1E-B3D2DF623ED3}" type="presParOf" srcId="{5104F285-4B2A-442B-8BB9-A1E64C2551BE}" destId="{2E66F6F5-32F1-4D8A-B95A-2A1C7B53EBE3}" srcOrd="21" destOrd="0" presId="urn:microsoft.com/office/officeart/2005/8/layout/cycle8"/>
    <dgm:cxn modelId="{7BDE351C-2385-4452-820B-74935F43C664}" type="presParOf" srcId="{5104F285-4B2A-442B-8BB9-A1E64C2551BE}" destId="{C2369E42-2AB4-42E6-AAFC-95DE0F7A4BB4}" srcOrd="22" destOrd="0" presId="urn:microsoft.com/office/officeart/2005/8/layout/cycle8"/>
    <dgm:cxn modelId="{8B821558-0E45-4994-ADE9-A7146E678EB3}" type="presParOf" srcId="{5104F285-4B2A-442B-8BB9-A1E64C2551BE}" destId="{D49D24D7-C582-4839-BF08-A579B0CC2F36}" srcOrd="23" destOrd="0" presId="urn:microsoft.com/office/officeart/2005/8/layout/cycle8"/>
    <dgm:cxn modelId="{E3169CA1-A68A-4359-9275-378C5D441DBA}" type="presParOf" srcId="{5104F285-4B2A-442B-8BB9-A1E64C2551BE}" destId="{289D1D46-06B0-47FC-B141-E06DCBFC786A}" srcOrd="24" destOrd="0" presId="urn:microsoft.com/office/officeart/2005/8/layout/cycle8"/>
    <dgm:cxn modelId="{B2827A47-43B9-445A-82BF-CF7EF9B91390}" type="presParOf" srcId="{5104F285-4B2A-442B-8BB9-A1E64C2551BE}" destId="{FB178081-DCA2-40BF-8B6F-7652DD2274FC}" srcOrd="25" destOrd="0" presId="urn:microsoft.com/office/officeart/2005/8/layout/cycle8"/>
    <dgm:cxn modelId="{971E040E-B74A-4275-A2AA-B910FBCA0887}" type="presParOf" srcId="{5104F285-4B2A-442B-8BB9-A1E64C2551BE}" destId="{8C2C6849-A8E3-4296-9FEE-9204A2E635CF}" srcOrd="26" destOrd="0" presId="urn:microsoft.com/office/officeart/2005/8/layout/cycle8"/>
    <dgm:cxn modelId="{F84CB08D-BF9E-4C81-920F-80886D1D2E97}" type="presParOf" srcId="{5104F285-4B2A-442B-8BB9-A1E64C2551BE}" destId="{B23D538C-396C-4287-95E3-5757D9228A40}" srcOrd="27" destOrd="0" presId="urn:microsoft.com/office/officeart/2005/8/layout/cycle8"/>
    <dgm:cxn modelId="{4D6B2064-80D0-4859-89AC-F920D8DD980C}" type="presParOf" srcId="{5104F285-4B2A-442B-8BB9-A1E64C2551BE}" destId="{4592AC79-9257-4324-9E8A-B945D3796295}" srcOrd="28" destOrd="0" presId="urn:microsoft.com/office/officeart/2005/8/layout/cycle8"/>
    <dgm:cxn modelId="{F6A3EAE2-F60E-49BA-9DCA-28F8400752BB}" type="presParOf" srcId="{5104F285-4B2A-442B-8BB9-A1E64C2551BE}" destId="{5493F4A9-F911-470C-A41C-C919C79C1F4F}" srcOrd="29"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6048833-B505-4A6A-B472-57838FBAEB7E}" type="doc">
      <dgm:prSet loTypeId="urn:microsoft.com/office/officeart/2005/8/layout/cycle8" loCatId="cycle" qsTypeId="urn:microsoft.com/office/officeart/2005/8/quickstyle/simple1" qsCatId="simple" csTypeId="urn:microsoft.com/office/officeart/2005/8/colors/colorful5" csCatId="colorful" phldr="1"/>
      <dgm:spPr/>
    </dgm:pt>
    <dgm:pt modelId="{DE22CAE4-D920-4622-AD8C-CE5C46392EA7}">
      <dgm:prSet phldrT="[Text]"/>
      <dgm:spPr/>
      <dgm:t>
        <a:bodyPr/>
        <a:lstStyle/>
        <a:p>
          <a:r>
            <a:rPr lang="en-US" b="1" dirty="0"/>
            <a:t>Organizacijski </a:t>
          </a:r>
        </a:p>
      </dgm:t>
    </dgm:pt>
    <dgm:pt modelId="{88D35EF2-9823-4310-B83A-49E685A9F4BE}" type="parTrans" cxnId="{6FDDF1CE-11FF-4543-8C2A-C02A4F6639B1}">
      <dgm:prSet/>
      <dgm:spPr/>
      <dgm:t>
        <a:bodyPr/>
        <a:lstStyle/>
        <a:p>
          <a:endParaRPr lang="en-US"/>
        </a:p>
      </dgm:t>
    </dgm:pt>
    <dgm:pt modelId="{E538871C-71EE-446C-8D54-20B146F7F278}" type="sibTrans" cxnId="{6FDDF1CE-11FF-4543-8C2A-C02A4F6639B1}">
      <dgm:prSet/>
      <dgm:spPr/>
      <dgm:t>
        <a:bodyPr/>
        <a:lstStyle/>
        <a:p>
          <a:endParaRPr lang="en-US"/>
        </a:p>
      </dgm:t>
    </dgm:pt>
    <dgm:pt modelId="{78315F5E-63DA-4762-8D9B-8F50B9E8AB0F}">
      <dgm:prSet phldrT="[Text]"/>
      <dgm:spPr/>
      <dgm:t>
        <a:bodyPr/>
        <a:lstStyle/>
        <a:p>
          <a:r>
            <a:rPr lang="en-US" b="1" dirty="0"/>
            <a:t>Ekonomski</a:t>
          </a:r>
        </a:p>
      </dgm:t>
    </dgm:pt>
    <dgm:pt modelId="{0312E434-47CA-4750-A3DF-5DDBD14353AE}" type="parTrans" cxnId="{004C9FE7-3716-46ED-8161-F15F7C3FBB0C}">
      <dgm:prSet/>
      <dgm:spPr/>
      <dgm:t>
        <a:bodyPr/>
        <a:lstStyle/>
        <a:p>
          <a:endParaRPr lang="en-US"/>
        </a:p>
      </dgm:t>
    </dgm:pt>
    <dgm:pt modelId="{D65BB638-1D34-4A08-B577-567AF1023D1B}" type="sibTrans" cxnId="{004C9FE7-3716-46ED-8161-F15F7C3FBB0C}">
      <dgm:prSet/>
      <dgm:spPr/>
      <dgm:t>
        <a:bodyPr/>
        <a:lstStyle/>
        <a:p>
          <a:endParaRPr lang="en-US"/>
        </a:p>
      </dgm:t>
    </dgm:pt>
    <dgm:pt modelId="{C19BE0FD-118B-41FF-B59A-36EA42AA410A}">
      <dgm:prSet/>
      <dgm:spPr/>
      <dgm:t>
        <a:bodyPr/>
        <a:lstStyle/>
        <a:p>
          <a:r>
            <a:rPr lang="en-US" b="1" dirty="0"/>
            <a:t>Politični</a:t>
          </a:r>
        </a:p>
      </dgm:t>
    </dgm:pt>
    <dgm:pt modelId="{2A332295-B0CD-4514-AB49-060CB8C08753}" type="parTrans" cxnId="{D02635AD-9E12-42E8-9937-19502261CF19}">
      <dgm:prSet/>
      <dgm:spPr/>
      <dgm:t>
        <a:bodyPr/>
        <a:lstStyle/>
        <a:p>
          <a:endParaRPr lang="en-US"/>
        </a:p>
      </dgm:t>
    </dgm:pt>
    <dgm:pt modelId="{2023C022-761C-4207-A353-97A7653DFEAA}" type="sibTrans" cxnId="{D02635AD-9E12-42E8-9937-19502261CF19}">
      <dgm:prSet/>
      <dgm:spPr/>
      <dgm:t>
        <a:bodyPr/>
        <a:lstStyle/>
        <a:p>
          <a:endParaRPr lang="en-US"/>
        </a:p>
      </dgm:t>
    </dgm:pt>
    <dgm:pt modelId="{49E6D0BB-FD31-4EAF-A6B8-695AE175C0DC}">
      <dgm:prSet/>
      <dgm:spPr/>
      <dgm:t>
        <a:bodyPr/>
        <a:lstStyle/>
        <a:p>
          <a:r>
            <a:rPr lang="en-US" b="1" dirty="0"/>
            <a:t>Ideološki </a:t>
          </a:r>
        </a:p>
      </dgm:t>
    </dgm:pt>
    <dgm:pt modelId="{A213728F-1D7A-4215-BEE7-9A1ABD880A71}" type="parTrans" cxnId="{FBC79B7C-C1B3-4353-A24D-9EB5A93D0B60}">
      <dgm:prSet/>
      <dgm:spPr/>
      <dgm:t>
        <a:bodyPr/>
        <a:lstStyle/>
        <a:p>
          <a:endParaRPr lang="en-US"/>
        </a:p>
      </dgm:t>
    </dgm:pt>
    <dgm:pt modelId="{F89300F4-C2A6-4792-870E-F9FD97B902E5}" type="sibTrans" cxnId="{FBC79B7C-C1B3-4353-A24D-9EB5A93D0B60}">
      <dgm:prSet/>
      <dgm:spPr/>
      <dgm:t>
        <a:bodyPr/>
        <a:lstStyle/>
        <a:p>
          <a:endParaRPr lang="en-US"/>
        </a:p>
      </dgm:t>
    </dgm:pt>
    <dgm:pt modelId="{A7F0F64C-FC05-4C63-A27E-FB39EDEA2EF9}">
      <dgm:prSet/>
      <dgm:spPr/>
      <dgm:t>
        <a:bodyPr/>
        <a:lstStyle/>
        <a:p>
          <a:r>
            <a:rPr lang="en-US" b="1" dirty="0"/>
            <a:t>Kulturni</a:t>
          </a:r>
        </a:p>
      </dgm:t>
    </dgm:pt>
    <dgm:pt modelId="{826876DE-00E1-4665-89B4-4CE085ECA0E6}" type="parTrans" cxnId="{923A91D2-DABB-437E-B1CE-F99EC5B5CDBA}">
      <dgm:prSet/>
      <dgm:spPr/>
      <dgm:t>
        <a:bodyPr/>
        <a:lstStyle/>
        <a:p>
          <a:endParaRPr lang="en-US"/>
        </a:p>
      </dgm:t>
    </dgm:pt>
    <dgm:pt modelId="{D63DD2D6-CD8A-4FAE-A40B-23078890F8CE}" type="sibTrans" cxnId="{923A91D2-DABB-437E-B1CE-F99EC5B5CDBA}">
      <dgm:prSet/>
      <dgm:spPr/>
      <dgm:t>
        <a:bodyPr/>
        <a:lstStyle/>
        <a:p>
          <a:endParaRPr lang="en-US"/>
        </a:p>
      </dgm:t>
    </dgm:pt>
    <dgm:pt modelId="{5104F285-4B2A-442B-8BB9-A1E64C2551BE}" type="pres">
      <dgm:prSet presAssocID="{86048833-B505-4A6A-B472-57838FBAEB7E}" presName="compositeShape" presStyleCnt="0">
        <dgm:presLayoutVars>
          <dgm:chMax val="7"/>
          <dgm:dir/>
          <dgm:resizeHandles val="exact"/>
        </dgm:presLayoutVars>
      </dgm:prSet>
      <dgm:spPr/>
    </dgm:pt>
    <dgm:pt modelId="{0489BDD8-9858-4465-AD8B-211045409958}" type="pres">
      <dgm:prSet presAssocID="{86048833-B505-4A6A-B472-57838FBAEB7E}" presName="wedge1" presStyleLbl="node1" presStyleIdx="0" presStyleCnt="5"/>
      <dgm:spPr/>
      <dgm:t>
        <a:bodyPr/>
        <a:lstStyle/>
        <a:p>
          <a:endParaRPr lang="el-GR"/>
        </a:p>
      </dgm:t>
    </dgm:pt>
    <dgm:pt modelId="{F08B425F-EF11-47B9-ADF5-15B5E697B7BD}" type="pres">
      <dgm:prSet presAssocID="{86048833-B505-4A6A-B472-57838FBAEB7E}" presName="dummy1a" presStyleCnt="0"/>
      <dgm:spPr/>
    </dgm:pt>
    <dgm:pt modelId="{D0290F61-111A-4B0B-979B-F8D0B859B41D}" type="pres">
      <dgm:prSet presAssocID="{86048833-B505-4A6A-B472-57838FBAEB7E}" presName="dummy1b" presStyleCnt="0"/>
      <dgm:spPr/>
    </dgm:pt>
    <dgm:pt modelId="{4F5852CD-181B-4DC0-93A2-3BE0F5718D98}" type="pres">
      <dgm:prSet presAssocID="{86048833-B505-4A6A-B472-57838FBAEB7E}" presName="wedge1Tx" presStyleLbl="node1" presStyleIdx="0" presStyleCnt="5">
        <dgm:presLayoutVars>
          <dgm:chMax val="0"/>
          <dgm:chPref val="0"/>
          <dgm:bulletEnabled val="1"/>
        </dgm:presLayoutVars>
      </dgm:prSet>
      <dgm:spPr/>
      <dgm:t>
        <a:bodyPr/>
        <a:lstStyle/>
        <a:p>
          <a:endParaRPr lang="el-GR"/>
        </a:p>
      </dgm:t>
    </dgm:pt>
    <dgm:pt modelId="{53A0B85F-B0D9-4D43-B5AF-D969A0F91679}" type="pres">
      <dgm:prSet presAssocID="{86048833-B505-4A6A-B472-57838FBAEB7E}" presName="wedge2" presStyleLbl="node1" presStyleIdx="1" presStyleCnt="5"/>
      <dgm:spPr/>
      <dgm:t>
        <a:bodyPr/>
        <a:lstStyle/>
        <a:p>
          <a:endParaRPr lang="el-GR"/>
        </a:p>
      </dgm:t>
    </dgm:pt>
    <dgm:pt modelId="{73C677F1-ACED-49FD-AC8B-2201C26B61DE}" type="pres">
      <dgm:prSet presAssocID="{86048833-B505-4A6A-B472-57838FBAEB7E}" presName="dummy2a" presStyleCnt="0"/>
      <dgm:spPr/>
    </dgm:pt>
    <dgm:pt modelId="{B578B5DB-5834-4107-933D-5CE43D81C159}" type="pres">
      <dgm:prSet presAssocID="{86048833-B505-4A6A-B472-57838FBAEB7E}" presName="dummy2b" presStyleCnt="0"/>
      <dgm:spPr/>
    </dgm:pt>
    <dgm:pt modelId="{498CF961-935B-4951-BFBB-ACF16FD06D31}" type="pres">
      <dgm:prSet presAssocID="{86048833-B505-4A6A-B472-57838FBAEB7E}" presName="wedge2Tx" presStyleLbl="node1" presStyleIdx="1" presStyleCnt="5">
        <dgm:presLayoutVars>
          <dgm:chMax val="0"/>
          <dgm:chPref val="0"/>
          <dgm:bulletEnabled val="1"/>
        </dgm:presLayoutVars>
      </dgm:prSet>
      <dgm:spPr/>
      <dgm:t>
        <a:bodyPr/>
        <a:lstStyle/>
        <a:p>
          <a:endParaRPr lang="el-GR"/>
        </a:p>
      </dgm:t>
    </dgm:pt>
    <dgm:pt modelId="{3794A654-D833-4DD0-B28A-72FC65D7EA58}" type="pres">
      <dgm:prSet presAssocID="{86048833-B505-4A6A-B472-57838FBAEB7E}" presName="wedge3" presStyleLbl="node1" presStyleIdx="2" presStyleCnt="5"/>
      <dgm:spPr/>
      <dgm:t>
        <a:bodyPr/>
        <a:lstStyle/>
        <a:p>
          <a:endParaRPr lang="el-GR"/>
        </a:p>
      </dgm:t>
    </dgm:pt>
    <dgm:pt modelId="{D19236EE-466C-4A76-A1FD-7D0C513DAE2A}" type="pres">
      <dgm:prSet presAssocID="{86048833-B505-4A6A-B472-57838FBAEB7E}" presName="dummy3a" presStyleCnt="0"/>
      <dgm:spPr/>
    </dgm:pt>
    <dgm:pt modelId="{B72D6935-EB99-4038-AAC6-9DB82DD6EE9E}" type="pres">
      <dgm:prSet presAssocID="{86048833-B505-4A6A-B472-57838FBAEB7E}" presName="dummy3b" presStyleCnt="0"/>
      <dgm:spPr/>
    </dgm:pt>
    <dgm:pt modelId="{BE55C81D-3B26-4575-9697-ED042D50A7E5}" type="pres">
      <dgm:prSet presAssocID="{86048833-B505-4A6A-B472-57838FBAEB7E}" presName="wedge3Tx" presStyleLbl="node1" presStyleIdx="2" presStyleCnt="5">
        <dgm:presLayoutVars>
          <dgm:chMax val="0"/>
          <dgm:chPref val="0"/>
          <dgm:bulletEnabled val="1"/>
        </dgm:presLayoutVars>
      </dgm:prSet>
      <dgm:spPr/>
      <dgm:t>
        <a:bodyPr/>
        <a:lstStyle/>
        <a:p>
          <a:endParaRPr lang="el-GR"/>
        </a:p>
      </dgm:t>
    </dgm:pt>
    <dgm:pt modelId="{AE73D72D-345B-479D-BF91-CDA02CB54440}" type="pres">
      <dgm:prSet presAssocID="{86048833-B505-4A6A-B472-57838FBAEB7E}" presName="wedge4" presStyleLbl="node1" presStyleIdx="3" presStyleCnt="5"/>
      <dgm:spPr/>
      <dgm:t>
        <a:bodyPr/>
        <a:lstStyle/>
        <a:p>
          <a:endParaRPr lang="el-GR"/>
        </a:p>
      </dgm:t>
    </dgm:pt>
    <dgm:pt modelId="{B2CFC62E-7775-4532-936F-53DE4C119CCD}" type="pres">
      <dgm:prSet presAssocID="{86048833-B505-4A6A-B472-57838FBAEB7E}" presName="dummy4a" presStyleCnt="0"/>
      <dgm:spPr/>
    </dgm:pt>
    <dgm:pt modelId="{FB6247A3-21E7-4D45-8111-EC46C966BDE6}" type="pres">
      <dgm:prSet presAssocID="{86048833-B505-4A6A-B472-57838FBAEB7E}" presName="dummy4b" presStyleCnt="0"/>
      <dgm:spPr/>
    </dgm:pt>
    <dgm:pt modelId="{C925D029-8BFF-45E6-9726-39470C0B4D44}" type="pres">
      <dgm:prSet presAssocID="{86048833-B505-4A6A-B472-57838FBAEB7E}" presName="wedge4Tx" presStyleLbl="node1" presStyleIdx="3" presStyleCnt="5">
        <dgm:presLayoutVars>
          <dgm:chMax val="0"/>
          <dgm:chPref val="0"/>
          <dgm:bulletEnabled val="1"/>
        </dgm:presLayoutVars>
      </dgm:prSet>
      <dgm:spPr/>
      <dgm:t>
        <a:bodyPr/>
        <a:lstStyle/>
        <a:p>
          <a:endParaRPr lang="el-GR"/>
        </a:p>
      </dgm:t>
    </dgm:pt>
    <dgm:pt modelId="{BD655BB7-0A4A-4DFC-BE36-F18E396E12F4}" type="pres">
      <dgm:prSet presAssocID="{86048833-B505-4A6A-B472-57838FBAEB7E}" presName="wedge5" presStyleLbl="node1" presStyleIdx="4" presStyleCnt="5"/>
      <dgm:spPr/>
      <dgm:t>
        <a:bodyPr/>
        <a:lstStyle/>
        <a:p>
          <a:endParaRPr lang="el-GR"/>
        </a:p>
      </dgm:t>
    </dgm:pt>
    <dgm:pt modelId="{1CFFE87D-C6D4-4A2D-ABB8-58E92E26C474}" type="pres">
      <dgm:prSet presAssocID="{86048833-B505-4A6A-B472-57838FBAEB7E}" presName="dummy5a" presStyleCnt="0"/>
      <dgm:spPr/>
    </dgm:pt>
    <dgm:pt modelId="{DA8C3B3B-4911-449B-A0B1-F29DB841D516}" type="pres">
      <dgm:prSet presAssocID="{86048833-B505-4A6A-B472-57838FBAEB7E}" presName="dummy5b" presStyleCnt="0"/>
      <dgm:spPr/>
    </dgm:pt>
    <dgm:pt modelId="{DA39B8B1-FFFE-4BCD-8447-49245B924725}" type="pres">
      <dgm:prSet presAssocID="{86048833-B505-4A6A-B472-57838FBAEB7E}" presName="wedge5Tx" presStyleLbl="node1" presStyleIdx="4" presStyleCnt="5">
        <dgm:presLayoutVars>
          <dgm:chMax val="0"/>
          <dgm:chPref val="0"/>
          <dgm:bulletEnabled val="1"/>
        </dgm:presLayoutVars>
      </dgm:prSet>
      <dgm:spPr/>
      <dgm:t>
        <a:bodyPr/>
        <a:lstStyle/>
        <a:p>
          <a:endParaRPr lang="el-GR"/>
        </a:p>
      </dgm:t>
    </dgm:pt>
    <dgm:pt modelId="{289D1D46-06B0-47FC-B141-E06DCBFC786A}" type="pres">
      <dgm:prSet presAssocID="{E538871C-71EE-446C-8D54-20B146F7F278}" presName="arrowWedge1" presStyleLbl="fgSibTrans2D1" presStyleIdx="0" presStyleCnt="5"/>
      <dgm:spPr/>
    </dgm:pt>
    <dgm:pt modelId="{4094BB0C-F564-457B-A58F-760216EE8D53}" type="pres">
      <dgm:prSet presAssocID="{D65BB638-1D34-4A08-B577-567AF1023D1B}" presName="arrowWedge2" presStyleLbl="fgSibTrans2D1" presStyleIdx="1" presStyleCnt="5"/>
      <dgm:spPr/>
    </dgm:pt>
    <dgm:pt modelId="{2B4972C9-F36B-4E1D-AE4B-F6E49A359C58}" type="pres">
      <dgm:prSet presAssocID="{F89300F4-C2A6-4792-870E-F9FD97B902E5}" presName="arrowWedge3" presStyleLbl="fgSibTrans2D1" presStyleIdx="2" presStyleCnt="5"/>
      <dgm:spPr/>
    </dgm:pt>
    <dgm:pt modelId="{448FFB36-FD58-4B57-B05F-8805614748BB}" type="pres">
      <dgm:prSet presAssocID="{D63DD2D6-CD8A-4FAE-A40B-23078890F8CE}" presName="arrowWedge4" presStyleLbl="fgSibTrans2D1" presStyleIdx="3" presStyleCnt="5"/>
      <dgm:spPr/>
    </dgm:pt>
    <dgm:pt modelId="{42048D56-9DDD-4905-8CA3-1DB3532FD14D}" type="pres">
      <dgm:prSet presAssocID="{2023C022-761C-4207-A353-97A7653DFEAA}" presName="arrowWedge5" presStyleLbl="fgSibTrans2D1" presStyleIdx="4" presStyleCnt="5"/>
      <dgm:spPr/>
    </dgm:pt>
  </dgm:ptLst>
  <dgm:cxnLst>
    <dgm:cxn modelId="{56759687-8757-4FCB-8892-1B8225C0F3DB}" type="presOf" srcId="{C19BE0FD-118B-41FF-B59A-36EA42AA410A}" destId="{DA39B8B1-FFFE-4BCD-8447-49245B924725}" srcOrd="1" destOrd="0" presId="urn:microsoft.com/office/officeart/2005/8/layout/cycle8"/>
    <dgm:cxn modelId="{004C9FE7-3716-46ED-8161-F15F7C3FBB0C}" srcId="{86048833-B505-4A6A-B472-57838FBAEB7E}" destId="{78315F5E-63DA-4762-8D9B-8F50B9E8AB0F}" srcOrd="1" destOrd="0" parTransId="{0312E434-47CA-4750-A3DF-5DDBD14353AE}" sibTransId="{D65BB638-1D34-4A08-B577-567AF1023D1B}"/>
    <dgm:cxn modelId="{E9C721C5-5FB5-4A26-A6B0-A932A68D0116}" type="presOf" srcId="{DE22CAE4-D920-4622-AD8C-CE5C46392EA7}" destId="{4F5852CD-181B-4DC0-93A2-3BE0F5718D98}" srcOrd="1" destOrd="0" presId="urn:microsoft.com/office/officeart/2005/8/layout/cycle8"/>
    <dgm:cxn modelId="{A72CC714-8A49-4CDF-B5BC-8E5B2806C280}" type="presOf" srcId="{C19BE0FD-118B-41FF-B59A-36EA42AA410A}" destId="{BD655BB7-0A4A-4DFC-BE36-F18E396E12F4}" srcOrd="0" destOrd="0" presId="urn:microsoft.com/office/officeart/2005/8/layout/cycle8"/>
    <dgm:cxn modelId="{8D87DB86-F88B-440B-AA11-5697B68BBAAC}" type="presOf" srcId="{78315F5E-63DA-4762-8D9B-8F50B9E8AB0F}" destId="{53A0B85F-B0D9-4D43-B5AF-D969A0F91679}" srcOrd="0" destOrd="0" presId="urn:microsoft.com/office/officeart/2005/8/layout/cycle8"/>
    <dgm:cxn modelId="{9E1F2976-60F0-42D6-9CBA-00FE7E017BBB}" type="presOf" srcId="{49E6D0BB-FD31-4EAF-A6B8-695AE175C0DC}" destId="{3794A654-D833-4DD0-B28A-72FC65D7EA58}" srcOrd="0" destOrd="0" presId="urn:microsoft.com/office/officeart/2005/8/layout/cycle8"/>
    <dgm:cxn modelId="{923A91D2-DABB-437E-B1CE-F99EC5B5CDBA}" srcId="{86048833-B505-4A6A-B472-57838FBAEB7E}" destId="{A7F0F64C-FC05-4C63-A27E-FB39EDEA2EF9}" srcOrd="3" destOrd="0" parTransId="{826876DE-00E1-4665-89B4-4CE085ECA0E6}" sibTransId="{D63DD2D6-CD8A-4FAE-A40B-23078890F8CE}"/>
    <dgm:cxn modelId="{D02635AD-9E12-42E8-9937-19502261CF19}" srcId="{86048833-B505-4A6A-B472-57838FBAEB7E}" destId="{C19BE0FD-118B-41FF-B59A-36EA42AA410A}" srcOrd="4" destOrd="0" parTransId="{2A332295-B0CD-4514-AB49-060CB8C08753}" sibTransId="{2023C022-761C-4207-A353-97A7653DFEAA}"/>
    <dgm:cxn modelId="{D51F1B3F-6159-43B6-8CB3-251D793F6221}" type="presOf" srcId="{49E6D0BB-FD31-4EAF-A6B8-695AE175C0DC}" destId="{BE55C81D-3B26-4575-9697-ED042D50A7E5}" srcOrd="1" destOrd="0" presId="urn:microsoft.com/office/officeart/2005/8/layout/cycle8"/>
    <dgm:cxn modelId="{91EE4EA9-DAF6-4576-9BA2-4CBDBE8503EE}" type="presOf" srcId="{A7F0F64C-FC05-4C63-A27E-FB39EDEA2EF9}" destId="{C925D029-8BFF-45E6-9726-39470C0B4D44}" srcOrd="1" destOrd="0" presId="urn:microsoft.com/office/officeart/2005/8/layout/cycle8"/>
    <dgm:cxn modelId="{FBC79B7C-C1B3-4353-A24D-9EB5A93D0B60}" srcId="{86048833-B505-4A6A-B472-57838FBAEB7E}" destId="{49E6D0BB-FD31-4EAF-A6B8-695AE175C0DC}" srcOrd="2" destOrd="0" parTransId="{A213728F-1D7A-4215-BEE7-9A1ABD880A71}" sibTransId="{F89300F4-C2A6-4792-870E-F9FD97B902E5}"/>
    <dgm:cxn modelId="{6FDDF1CE-11FF-4543-8C2A-C02A4F6639B1}" srcId="{86048833-B505-4A6A-B472-57838FBAEB7E}" destId="{DE22CAE4-D920-4622-AD8C-CE5C46392EA7}" srcOrd="0" destOrd="0" parTransId="{88D35EF2-9823-4310-B83A-49E685A9F4BE}" sibTransId="{E538871C-71EE-446C-8D54-20B146F7F278}"/>
    <dgm:cxn modelId="{73913BE0-0FBD-4DD2-B994-910B2E1B17B1}" type="presOf" srcId="{78315F5E-63DA-4762-8D9B-8F50B9E8AB0F}" destId="{498CF961-935B-4951-BFBB-ACF16FD06D31}" srcOrd="1" destOrd="0" presId="urn:microsoft.com/office/officeart/2005/8/layout/cycle8"/>
    <dgm:cxn modelId="{13FA1555-CA03-48A3-8C03-4B997CE2718C}" type="presOf" srcId="{A7F0F64C-FC05-4C63-A27E-FB39EDEA2EF9}" destId="{AE73D72D-345B-479D-BF91-CDA02CB54440}" srcOrd="0" destOrd="0" presId="urn:microsoft.com/office/officeart/2005/8/layout/cycle8"/>
    <dgm:cxn modelId="{4CCAEADD-CCE5-46C2-A793-085A25105B66}" type="presOf" srcId="{DE22CAE4-D920-4622-AD8C-CE5C46392EA7}" destId="{0489BDD8-9858-4465-AD8B-211045409958}" srcOrd="0" destOrd="0" presId="urn:microsoft.com/office/officeart/2005/8/layout/cycle8"/>
    <dgm:cxn modelId="{0775B373-6E00-47EF-95CA-AEC8C610AE86}" type="presOf" srcId="{86048833-B505-4A6A-B472-57838FBAEB7E}" destId="{5104F285-4B2A-442B-8BB9-A1E64C2551BE}" srcOrd="0" destOrd="0" presId="urn:microsoft.com/office/officeart/2005/8/layout/cycle8"/>
    <dgm:cxn modelId="{3D07D38C-151A-45F2-A1B0-E82AA8B1E328}" type="presParOf" srcId="{5104F285-4B2A-442B-8BB9-A1E64C2551BE}" destId="{0489BDD8-9858-4465-AD8B-211045409958}" srcOrd="0" destOrd="0" presId="urn:microsoft.com/office/officeart/2005/8/layout/cycle8"/>
    <dgm:cxn modelId="{90B2B116-BC10-46EB-81A6-330C43A51A0F}" type="presParOf" srcId="{5104F285-4B2A-442B-8BB9-A1E64C2551BE}" destId="{F08B425F-EF11-47B9-ADF5-15B5E697B7BD}" srcOrd="1" destOrd="0" presId="urn:microsoft.com/office/officeart/2005/8/layout/cycle8"/>
    <dgm:cxn modelId="{EADABCA9-429B-45EA-830C-B6AEBE2DC4A9}" type="presParOf" srcId="{5104F285-4B2A-442B-8BB9-A1E64C2551BE}" destId="{D0290F61-111A-4B0B-979B-F8D0B859B41D}" srcOrd="2" destOrd="0" presId="urn:microsoft.com/office/officeart/2005/8/layout/cycle8"/>
    <dgm:cxn modelId="{2A184270-3B54-4772-89D3-74BC46161212}" type="presParOf" srcId="{5104F285-4B2A-442B-8BB9-A1E64C2551BE}" destId="{4F5852CD-181B-4DC0-93A2-3BE0F5718D98}" srcOrd="3" destOrd="0" presId="urn:microsoft.com/office/officeart/2005/8/layout/cycle8"/>
    <dgm:cxn modelId="{1772C0F8-C349-4F84-9F20-0ED2561F4820}" type="presParOf" srcId="{5104F285-4B2A-442B-8BB9-A1E64C2551BE}" destId="{53A0B85F-B0D9-4D43-B5AF-D969A0F91679}" srcOrd="4" destOrd="0" presId="urn:microsoft.com/office/officeart/2005/8/layout/cycle8"/>
    <dgm:cxn modelId="{F44AF029-15C3-45FE-B411-CD99C623B479}" type="presParOf" srcId="{5104F285-4B2A-442B-8BB9-A1E64C2551BE}" destId="{73C677F1-ACED-49FD-AC8B-2201C26B61DE}" srcOrd="5" destOrd="0" presId="urn:microsoft.com/office/officeart/2005/8/layout/cycle8"/>
    <dgm:cxn modelId="{30EAF686-3801-4A2F-BD8D-FCD0811521D4}" type="presParOf" srcId="{5104F285-4B2A-442B-8BB9-A1E64C2551BE}" destId="{B578B5DB-5834-4107-933D-5CE43D81C159}" srcOrd="6" destOrd="0" presId="urn:microsoft.com/office/officeart/2005/8/layout/cycle8"/>
    <dgm:cxn modelId="{C2B53150-CEB7-4E0F-8B54-9A2D0589A574}" type="presParOf" srcId="{5104F285-4B2A-442B-8BB9-A1E64C2551BE}" destId="{498CF961-935B-4951-BFBB-ACF16FD06D31}" srcOrd="7" destOrd="0" presId="urn:microsoft.com/office/officeart/2005/8/layout/cycle8"/>
    <dgm:cxn modelId="{5EA045BB-B4D8-4F59-A2E9-B825DD7D69C8}" type="presParOf" srcId="{5104F285-4B2A-442B-8BB9-A1E64C2551BE}" destId="{3794A654-D833-4DD0-B28A-72FC65D7EA58}" srcOrd="8" destOrd="0" presId="urn:microsoft.com/office/officeart/2005/8/layout/cycle8"/>
    <dgm:cxn modelId="{E82AAC9E-FBF7-4750-8699-AA766EB82170}" type="presParOf" srcId="{5104F285-4B2A-442B-8BB9-A1E64C2551BE}" destId="{D19236EE-466C-4A76-A1FD-7D0C513DAE2A}" srcOrd="9" destOrd="0" presId="urn:microsoft.com/office/officeart/2005/8/layout/cycle8"/>
    <dgm:cxn modelId="{F78F231C-4340-4765-B04B-9F118EA9FCBF}" type="presParOf" srcId="{5104F285-4B2A-442B-8BB9-A1E64C2551BE}" destId="{B72D6935-EB99-4038-AAC6-9DB82DD6EE9E}" srcOrd="10" destOrd="0" presId="urn:microsoft.com/office/officeart/2005/8/layout/cycle8"/>
    <dgm:cxn modelId="{75F6B5EA-6D4F-45B2-AFC7-A68956CA9448}" type="presParOf" srcId="{5104F285-4B2A-442B-8BB9-A1E64C2551BE}" destId="{BE55C81D-3B26-4575-9697-ED042D50A7E5}" srcOrd="11" destOrd="0" presId="urn:microsoft.com/office/officeart/2005/8/layout/cycle8"/>
    <dgm:cxn modelId="{C269A0C3-956A-4F32-929C-1660A7EE41E6}" type="presParOf" srcId="{5104F285-4B2A-442B-8BB9-A1E64C2551BE}" destId="{AE73D72D-345B-479D-BF91-CDA02CB54440}" srcOrd="12" destOrd="0" presId="urn:microsoft.com/office/officeart/2005/8/layout/cycle8"/>
    <dgm:cxn modelId="{C89CD5B5-F6A6-4579-B121-87F9CA58EE0F}" type="presParOf" srcId="{5104F285-4B2A-442B-8BB9-A1E64C2551BE}" destId="{B2CFC62E-7775-4532-936F-53DE4C119CCD}" srcOrd="13" destOrd="0" presId="urn:microsoft.com/office/officeart/2005/8/layout/cycle8"/>
    <dgm:cxn modelId="{5D353A6E-E422-4ACE-8829-11DF92AE47C1}" type="presParOf" srcId="{5104F285-4B2A-442B-8BB9-A1E64C2551BE}" destId="{FB6247A3-21E7-4D45-8111-EC46C966BDE6}" srcOrd="14" destOrd="0" presId="urn:microsoft.com/office/officeart/2005/8/layout/cycle8"/>
    <dgm:cxn modelId="{88085053-1820-4C79-9DB3-E732FCC8CAC6}" type="presParOf" srcId="{5104F285-4B2A-442B-8BB9-A1E64C2551BE}" destId="{C925D029-8BFF-45E6-9726-39470C0B4D44}" srcOrd="15" destOrd="0" presId="urn:microsoft.com/office/officeart/2005/8/layout/cycle8"/>
    <dgm:cxn modelId="{BBAC68A2-5226-4A6E-9E1D-F5AACCF3E169}" type="presParOf" srcId="{5104F285-4B2A-442B-8BB9-A1E64C2551BE}" destId="{BD655BB7-0A4A-4DFC-BE36-F18E396E12F4}" srcOrd="16" destOrd="0" presId="urn:microsoft.com/office/officeart/2005/8/layout/cycle8"/>
    <dgm:cxn modelId="{6AC634D1-D762-4360-81ED-E4A112FD9F04}" type="presParOf" srcId="{5104F285-4B2A-442B-8BB9-A1E64C2551BE}" destId="{1CFFE87D-C6D4-4A2D-ABB8-58E92E26C474}" srcOrd="17" destOrd="0" presId="urn:microsoft.com/office/officeart/2005/8/layout/cycle8"/>
    <dgm:cxn modelId="{806E4212-9D96-45A4-A6EB-FAD5767AD9FF}" type="presParOf" srcId="{5104F285-4B2A-442B-8BB9-A1E64C2551BE}" destId="{DA8C3B3B-4911-449B-A0B1-F29DB841D516}" srcOrd="18" destOrd="0" presId="urn:microsoft.com/office/officeart/2005/8/layout/cycle8"/>
    <dgm:cxn modelId="{2BDA4ED1-3BC9-4EF6-A3BF-7F63196A0126}" type="presParOf" srcId="{5104F285-4B2A-442B-8BB9-A1E64C2551BE}" destId="{DA39B8B1-FFFE-4BCD-8447-49245B924725}" srcOrd="19" destOrd="0" presId="urn:microsoft.com/office/officeart/2005/8/layout/cycle8"/>
    <dgm:cxn modelId="{E3169CA1-A68A-4359-9275-378C5D441DBA}" type="presParOf" srcId="{5104F285-4B2A-442B-8BB9-A1E64C2551BE}" destId="{289D1D46-06B0-47FC-B141-E06DCBFC786A}" srcOrd="20" destOrd="0" presId="urn:microsoft.com/office/officeart/2005/8/layout/cycle8"/>
    <dgm:cxn modelId="{6C709C06-CB9C-40C4-BFF7-7BF5ED44F148}" type="presParOf" srcId="{5104F285-4B2A-442B-8BB9-A1E64C2551BE}" destId="{4094BB0C-F564-457B-A58F-760216EE8D53}" srcOrd="21" destOrd="0" presId="urn:microsoft.com/office/officeart/2005/8/layout/cycle8"/>
    <dgm:cxn modelId="{FF4ADCC9-F60F-44E5-9588-90169DD29ED3}" type="presParOf" srcId="{5104F285-4B2A-442B-8BB9-A1E64C2551BE}" destId="{2B4972C9-F36B-4E1D-AE4B-F6E49A359C58}" srcOrd="22" destOrd="0" presId="urn:microsoft.com/office/officeart/2005/8/layout/cycle8"/>
    <dgm:cxn modelId="{CD7B24B3-3BAA-4268-AFE2-6F6A1E10A623}" type="presParOf" srcId="{5104F285-4B2A-442B-8BB9-A1E64C2551BE}" destId="{448FFB36-FD58-4B57-B05F-8805614748BB}" srcOrd="23" destOrd="0" presId="urn:microsoft.com/office/officeart/2005/8/layout/cycle8"/>
    <dgm:cxn modelId="{DD696DB2-151F-4552-BDEC-2F591092F50D}" type="presParOf" srcId="{5104F285-4B2A-442B-8BB9-A1E64C2551BE}" destId="{42048D56-9DDD-4905-8CA3-1DB3532FD14D}" srcOrd="24" destOrd="0" presId="urn:microsoft.com/office/officeart/2005/8/layout/cycle8"/>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048833-B505-4A6A-B472-57838FBAEB7E}" type="doc">
      <dgm:prSet loTypeId="urn:microsoft.com/office/officeart/2005/8/layout/cycle8" loCatId="cycle" qsTypeId="urn:microsoft.com/office/officeart/2005/8/quickstyle/simple1" qsCatId="simple" csTypeId="urn:microsoft.com/office/officeart/2005/8/colors/colorful5" csCatId="colorful" phldr="1"/>
      <dgm:spPr/>
    </dgm:pt>
    <dgm:pt modelId="{DE22CAE4-D920-4622-AD8C-CE5C46392EA7}">
      <dgm:prSet phldrT="[Text]" custT="1"/>
      <dgm:spPr/>
      <dgm:t>
        <a:bodyPr/>
        <a:lstStyle/>
        <a:p>
          <a:r>
            <a:rPr lang="en-US" sz="1100" b="1" dirty="0"/>
            <a:t>Kulturni</a:t>
          </a:r>
        </a:p>
        <a:p>
          <a:r>
            <a:rPr lang="en-US" sz="1100" b="1" dirty="0"/>
            <a:t>(vrednote, ideje, načela) </a:t>
          </a:r>
        </a:p>
      </dgm:t>
    </dgm:pt>
    <dgm:pt modelId="{88D35EF2-9823-4310-B83A-49E685A9F4BE}" type="parTrans" cxnId="{6FDDF1CE-11FF-4543-8C2A-C02A4F6639B1}">
      <dgm:prSet/>
      <dgm:spPr/>
      <dgm:t>
        <a:bodyPr/>
        <a:lstStyle/>
        <a:p>
          <a:endParaRPr lang="en-US"/>
        </a:p>
      </dgm:t>
    </dgm:pt>
    <dgm:pt modelId="{E538871C-71EE-446C-8D54-20B146F7F278}" type="sibTrans" cxnId="{6FDDF1CE-11FF-4543-8C2A-C02A4F6639B1}">
      <dgm:prSet/>
      <dgm:spPr/>
      <dgm:t>
        <a:bodyPr/>
        <a:lstStyle/>
        <a:p>
          <a:endParaRPr lang="en-US"/>
        </a:p>
      </dgm:t>
    </dgm:pt>
    <dgm:pt modelId="{C19BE0FD-118B-41FF-B59A-36EA42AA410A}">
      <dgm:prSet custT="1"/>
      <dgm:spPr/>
      <dgm:t>
        <a:bodyPr/>
        <a:lstStyle/>
        <a:p>
          <a:r>
            <a:rPr lang="en-US" sz="1100" b="1" dirty="0"/>
            <a:t>Material</a:t>
          </a:r>
        </a:p>
        <a:p>
          <a:r>
            <a:rPr lang="en-US" sz="1100" b="1" dirty="0"/>
            <a:t>(Viri)</a:t>
          </a:r>
        </a:p>
      </dgm:t>
    </dgm:pt>
    <dgm:pt modelId="{2A332295-B0CD-4514-AB49-060CB8C08753}" type="parTrans" cxnId="{D02635AD-9E12-42E8-9937-19502261CF19}">
      <dgm:prSet/>
      <dgm:spPr/>
      <dgm:t>
        <a:bodyPr/>
        <a:lstStyle/>
        <a:p>
          <a:endParaRPr lang="en-US"/>
        </a:p>
      </dgm:t>
    </dgm:pt>
    <dgm:pt modelId="{2023C022-761C-4207-A353-97A7653DFEAA}" type="sibTrans" cxnId="{D02635AD-9E12-42E8-9937-19502261CF19}">
      <dgm:prSet/>
      <dgm:spPr/>
      <dgm:t>
        <a:bodyPr/>
        <a:lstStyle/>
        <a:p>
          <a:endParaRPr lang="en-US"/>
        </a:p>
      </dgm:t>
    </dgm:pt>
    <dgm:pt modelId="{A7F0F64C-FC05-4C63-A27E-FB39EDEA2EF9}">
      <dgm:prSet custT="1"/>
      <dgm:spPr/>
      <dgm:t>
        <a:bodyPr/>
        <a:lstStyle/>
        <a:p>
          <a:r>
            <a:rPr lang="en-US" sz="1100" b="1" dirty="0"/>
            <a:t>socialne potrebe (status, vloga, moč)</a:t>
          </a:r>
        </a:p>
      </dgm:t>
    </dgm:pt>
    <dgm:pt modelId="{826876DE-00E1-4665-89B4-4CE085ECA0E6}" type="parTrans" cxnId="{923A91D2-DABB-437E-B1CE-F99EC5B5CDBA}">
      <dgm:prSet/>
      <dgm:spPr/>
      <dgm:t>
        <a:bodyPr/>
        <a:lstStyle/>
        <a:p>
          <a:endParaRPr lang="en-US"/>
        </a:p>
      </dgm:t>
    </dgm:pt>
    <dgm:pt modelId="{D63DD2D6-CD8A-4FAE-A40B-23078890F8CE}" type="sibTrans" cxnId="{923A91D2-DABB-437E-B1CE-F99EC5B5CDBA}">
      <dgm:prSet/>
      <dgm:spPr/>
      <dgm:t>
        <a:bodyPr/>
        <a:lstStyle/>
        <a:p>
          <a:endParaRPr lang="en-US"/>
        </a:p>
      </dgm:t>
    </dgm:pt>
    <dgm:pt modelId="{5104F285-4B2A-442B-8BB9-A1E64C2551BE}" type="pres">
      <dgm:prSet presAssocID="{86048833-B505-4A6A-B472-57838FBAEB7E}" presName="compositeShape" presStyleCnt="0">
        <dgm:presLayoutVars>
          <dgm:chMax val="7"/>
          <dgm:dir/>
          <dgm:resizeHandles val="exact"/>
        </dgm:presLayoutVars>
      </dgm:prSet>
      <dgm:spPr/>
    </dgm:pt>
    <dgm:pt modelId="{0489BDD8-9858-4465-AD8B-211045409958}" type="pres">
      <dgm:prSet presAssocID="{86048833-B505-4A6A-B472-57838FBAEB7E}" presName="wedge1" presStyleLbl="node1" presStyleIdx="0" presStyleCnt="3"/>
      <dgm:spPr/>
      <dgm:t>
        <a:bodyPr/>
        <a:lstStyle/>
        <a:p>
          <a:endParaRPr lang="el-GR"/>
        </a:p>
      </dgm:t>
    </dgm:pt>
    <dgm:pt modelId="{F08B425F-EF11-47B9-ADF5-15B5E697B7BD}" type="pres">
      <dgm:prSet presAssocID="{86048833-B505-4A6A-B472-57838FBAEB7E}" presName="dummy1a" presStyleCnt="0"/>
      <dgm:spPr/>
    </dgm:pt>
    <dgm:pt modelId="{D0290F61-111A-4B0B-979B-F8D0B859B41D}" type="pres">
      <dgm:prSet presAssocID="{86048833-B505-4A6A-B472-57838FBAEB7E}" presName="dummy1b" presStyleCnt="0"/>
      <dgm:spPr/>
    </dgm:pt>
    <dgm:pt modelId="{4F5852CD-181B-4DC0-93A2-3BE0F5718D98}" type="pres">
      <dgm:prSet presAssocID="{86048833-B505-4A6A-B472-57838FBAEB7E}" presName="wedge1Tx" presStyleLbl="node1" presStyleIdx="0" presStyleCnt="3">
        <dgm:presLayoutVars>
          <dgm:chMax val="0"/>
          <dgm:chPref val="0"/>
          <dgm:bulletEnabled val="1"/>
        </dgm:presLayoutVars>
      </dgm:prSet>
      <dgm:spPr/>
      <dgm:t>
        <a:bodyPr/>
        <a:lstStyle/>
        <a:p>
          <a:endParaRPr lang="el-GR"/>
        </a:p>
      </dgm:t>
    </dgm:pt>
    <dgm:pt modelId="{53A0B85F-B0D9-4D43-B5AF-D969A0F91679}" type="pres">
      <dgm:prSet presAssocID="{86048833-B505-4A6A-B472-57838FBAEB7E}" presName="wedge2" presStyleLbl="node1" presStyleIdx="1" presStyleCnt="3"/>
      <dgm:spPr/>
      <dgm:t>
        <a:bodyPr/>
        <a:lstStyle/>
        <a:p>
          <a:endParaRPr lang="el-GR"/>
        </a:p>
      </dgm:t>
    </dgm:pt>
    <dgm:pt modelId="{73C677F1-ACED-49FD-AC8B-2201C26B61DE}" type="pres">
      <dgm:prSet presAssocID="{86048833-B505-4A6A-B472-57838FBAEB7E}" presName="dummy2a" presStyleCnt="0"/>
      <dgm:spPr/>
    </dgm:pt>
    <dgm:pt modelId="{B578B5DB-5834-4107-933D-5CE43D81C159}" type="pres">
      <dgm:prSet presAssocID="{86048833-B505-4A6A-B472-57838FBAEB7E}" presName="dummy2b" presStyleCnt="0"/>
      <dgm:spPr/>
    </dgm:pt>
    <dgm:pt modelId="{498CF961-935B-4951-BFBB-ACF16FD06D31}" type="pres">
      <dgm:prSet presAssocID="{86048833-B505-4A6A-B472-57838FBAEB7E}" presName="wedge2Tx" presStyleLbl="node1" presStyleIdx="1" presStyleCnt="3">
        <dgm:presLayoutVars>
          <dgm:chMax val="0"/>
          <dgm:chPref val="0"/>
          <dgm:bulletEnabled val="1"/>
        </dgm:presLayoutVars>
      </dgm:prSet>
      <dgm:spPr/>
      <dgm:t>
        <a:bodyPr/>
        <a:lstStyle/>
        <a:p>
          <a:endParaRPr lang="el-GR"/>
        </a:p>
      </dgm:t>
    </dgm:pt>
    <dgm:pt modelId="{3794A654-D833-4DD0-B28A-72FC65D7EA58}" type="pres">
      <dgm:prSet presAssocID="{86048833-B505-4A6A-B472-57838FBAEB7E}" presName="wedge3" presStyleLbl="node1" presStyleIdx="2" presStyleCnt="3"/>
      <dgm:spPr/>
      <dgm:t>
        <a:bodyPr/>
        <a:lstStyle/>
        <a:p>
          <a:endParaRPr lang="el-GR"/>
        </a:p>
      </dgm:t>
    </dgm:pt>
    <dgm:pt modelId="{D19236EE-466C-4A76-A1FD-7D0C513DAE2A}" type="pres">
      <dgm:prSet presAssocID="{86048833-B505-4A6A-B472-57838FBAEB7E}" presName="dummy3a" presStyleCnt="0"/>
      <dgm:spPr/>
    </dgm:pt>
    <dgm:pt modelId="{B72D6935-EB99-4038-AAC6-9DB82DD6EE9E}" type="pres">
      <dgm:prSet presAssocID="{86048833-B505-4A6A-B472-57838FBAEB7E}" presName="dummy3b" presStyleCnt="0"/>
      <dgm:spPr/>
    </dgm:pt>
    <dgm:pt modelId="{BE55C81D-3B26-4575-9697-ED042D50A7E5}" type="pres">
      <dgm:prSet presAssocID="{86048833-B505-4A6A-B472-57838FBAEB7E}" presName="wedge3Tx" presStyleLbl="node1" presStyleIdx="2" presStyleCnt="3">
        <dgm:presLayoutVars>
          <dgm:chMax val="0"/>
          <dgm:chPref val="0"/>
          <dgm:bulletEnabled val="1"/>
        </dgm:presLayoutVars>
      </dgm:prSet>
      <dgm:spPr/>
      <dgm:t>
        <a:bodyPr/>
        <a:lstStyle/>
        <a:p>
          <a:endParaRPr lang="el-GR"/>
        </a:p>
      </dgm:t>
    </dgm:pt>
    <dgm:pt modelId="{289D1D46-06B0-47FC-B141-E06DCBFC786A}" type="pres">
      <dgm:prSet presAssocID="{E538871C-71EE-446C-8D54-20B146F7F278}" presName="arrowWedge1" presStyleLbl="fgSibTrans2D1" presStyleIdx="0" presStyleCnt="3"/>
      <dgm:spPr/>
    </dgm:pt>
    <dgm:pt modelId="{FCF78DBF-9157-4F3F-888E-4A72069B4D45}" type="pres">
      <dgm:prSet presAssocID="{D63DD2D6-CD8A-4FAE-A40B-23078890F8CE}" presName="arrowWedge2" presStyleLbl="fgSibTrans2D1" presStyleIdx="1" presStyleCnt="3"/>
      <dgm:spPr/>
    </dgm:pt>
    <dgm:pt modelId="{111F76D2-4D2A-4F25-BA8F-23E33E0D4707}" type="pres">
      <dgm:prSet presAssocID="{2023C022-761C-4207-A353-97A7653DFEAA}" presName="arrowWedge3" presStyleLbl="fgSibTrans2D1" presStyleIdx="2" presStyleCnt="3"/>
      <dgm:spPr/>
    </dgm:pt>
  </dgm:ptLst>
  <dgm:cxnLst>
    <dgm:cxn modelId="{0775B373-6E00-47EF-95CA-AEC8C610AE86}" type="presOf" srcId="{86048833-B505-4A6A-B472-57838FBAEB7E}" destId="{5104F285-4B2A-442B-8BB9-A1E64C2551BE}" srcOrd="0" destOrd="0" presId="urn:microsoft.com/office/officeart/2005/8/layout/cycle8"/>
    <dgm:cxn modelId="{D02635AD-9E12-42E8-9937-19502261CF19}" srcId="{86048833-B505-4A6A-B472-57838FBAEB7E}" destId="{C19BE0FD-118B-41FF-B59A-36EA42AA410A}" srcOrd="2" destOrd="0" parTransId="{2A332295-B0CD-4514-AB49-060CB8C08753}" sibTransId="{2023C022-761C-4207-A353-97A7653DFEAA}"/>
    <dgm:cxn modelId="{E9C721C5-5FB5-4A26-A6B0-A932A68D0116}" type="presOf" srcId="{DE22CAE4-D920-4622-AD8C-CE5C46392EA7}" destId="{4F5852CD-181B-4DC0-93A2-3BE0F5718D98}" srcOrd="1" destOrd="0" presId="urn:microsoft.com/office/officeart/2005/8/layout/cycle8"/>
    <dgm:cxn modelId="{5F33B363-408A-4278-872B-7F872369EE2E}" type="presOf" srcId="{A7F0F64C-FC05-4C63-A27E-FB39EDEA2EF9}" destId="{53A0B85F-B0D9-4D43-B5AF-D969A0F91679}" srcOrd="0" destOrd="0" presId="urn:microsoft.com/office/officeart/2005/8/layout/cycle8"/>
    <dgm:cxn modelId="{4CCAEADD-CCE5-46C2-A793-085A25105B66}" type="presOf" srcId="{DE22CAE4-D920-4622-AD8C-CE5C46392EA7}" destId="{0489BDD8-9858-4465-AD8B-211045409958}" srcOrd="0" destOrd="0" presId="urn:microsoft.com/office/officeart/2005/8/layout/cycle8"/>
    <dgm:cxn modelId="{923A91D2-DABB-437E-B1CE-F99EC5B5CDBA}" srcId="{86048833-B505-4A6A-B472-57838FBAEB7E}" destId="{A7F0F64C-FC05-4C63-A27E-FB39EDEA2EF9}" srcOrd="1" destOrd="0" parTransId="{826876DE-00E1-4665-89B4-4CE085ECA0E6}" sibTransId="{D63DD2D6-CD8A-4FAE-A40B-23078890F8CE}"/>
    <dgm:cxn modelId="{F3B84630-539B-4CB6-AEF5-2469599FB4A0}" type="presOf" srcId="{C19BE0FD-118B-41FF-B59A-36EA42AA410A}" destId="{3794A654-D833-4DD0-B28A-72FC65D7EA58}" srcOrd="0" destOrd="0" presId="urn:microsoft.com/office/officeart/2005/8/layout/cycle8"/>
    <dgm:cxn modelId="{25985E4E-51C5-4F29-AD82-E3F24CE63BE2}" type="presOf" srcId="{A7F0F64C-FC05-4C63-A27E-FB39EDEA2EF9}" destId="{498CF961-935B-4951-BFBB-ACF16FD06D31}" srcOrd="1" destOrd="0" presId="urn:microsoft.com/office/officeart/2005/8/layout/cycle8"/>
    <dgm:cxn modelId="{6FDDF1CE-11FF-4543-8C2A-C02A4F6639B1}" srcId="{86048833-B505-4A6A-B472-57838FBAEB7E}" destId="{DE22CAE4-D920-4622-AD8C-CE5C46392EA7}" srcOrd="0" destOrd="0" parTransId="{88D35EF2-9823-4310-B83A-49E685A9F4BE}" sibTransId="{E538871C-71EE-446C-8D54-20B146F7F278}"/>
    <dgm:cxn modelId="{8AE9A538-999E-49EA-9A90-A5F74A1AC2BF}" type="presOf" srcId="{C19BE0FD-118B-41FF-B59A-36EA42AA410A}" destId="{BE55C81D-3B26-4575-9697-ED042D50A7E5}" srcOrd="1" destOrd="0" presId="urn:microsoft.com/office/officeart/2005/8/layout/cycle8"/>
    <dgm:cxn modelId="{3D07D38C-151A-45F2-A1B0-E82AA8B1E328}" type="presParOf" srcId="{5104F285-4B2A-442B-8BB9-A1E64C2551BE}" destId="{0489BDD8-9858-4465-AD8B-211045409958}" srcOrd="0" destOrd="0" presId="urn:microsoft.com/office/officeart/2005/8/layout/cycle8"/>
    <dgm:cxn modelId="{90B2B116-BC10-46EB-81A6-330C43A51A0F}" type="presParOf" srcId="{5104F285-4B2A-442B-8BB9-A1E64C2551BE}" destId="{F08B425F-EF11-47B9-ADF5-15B5E697B7BD}" srcOrd="1" destOrd="0" presId="urn:microsoft.com/office/officeart/2005/8/layout/cycle8"/>
    <dgm:cxn modelId="{EADABCA9-429B-45EA-830C-B6AEBE2DC4A9}" type="presParOf" srcId="{5104F285-4B2A-442B-8BB9-A1E64C2551BE}" destId="{D0290F61-111A-4B0B-979B-F8D0B859B41D}" srcOrd="2" destOrd="0" presId="urn:microsoft.com/office/officeart/2005/8/layout/cycle8"/>
    <dgm:cxn modelId="{2A184270-3B54-4772-89D3-74BC46161212}" type="presParOf" srcId="{5104F285-4B2A-442B-8BB9-A1E64C2551BE}" destId="{4F5852CD-181B-4DC0-93A2-3BE0F5718D98}" srcOrd="3" destOrd="0" presId="urn:microsoft.com/office/officeart/2005/8/layout/cycle8"/>
    <dgm:cxn modelId="{1772C0F8-C349-4F84-9F20-0ED2561F4820}" type="presParOf" srcId="{5104F285-4B2A-442B-8BB9-A1E64C2551BE}" destId="{53A0B85F-B0D9-4D43-B5AF-D969A0F91679}" srcOrd="4" destOrd="0" presId="urn:microsoft.com/office/officeart/2005/8/layout/cycle8"/>
    <dgm:cxn modelId="{F44AF029-15C3-45FE-B411-CD99C623B479}" type="presParOf" srcId="{5104F285-4B2A-442B-8BB9-A1E64C2551BE}" destId="{73C677F1-ACED-49FD-AC8B-2201C26B61DE}" srcOrd="5" destOrd="0" presId="urn:microsoft.com/office/officeart/2005/8/layout/cycle8"/>
    <dgm:cxn modelId="{30EAF686-3801-4A2F-BD8D-FCD0811521D4}" type="presParOf" srcId="{5104F285-4B2A-442B-8BB9-A1E64C2551BE}" destId="{B578B5DB-5834-4107-933D-5CE43D81C159}" srcOrd="6" destOrd="0" presId="urn:microsoft.com/office/officeart/2005/8/layout/cycle8"/>
    <dgm:cxn modelId="{C2B53150-CEB7-4E0F-8B54-9A2D0589A574}" type="presParOf" srcId="{5104F285-4B2A-442B-8BB9-A1E64C2551BE}" destId="{498CF961-935B-4951-BFBB-ACF16FD06D31}" srcOrd="7" destOrd="0" presId="urn:microsoft.com/office/officeart/2005/8/layout/cycle8"/>
    <dgm:cxn modelId="{5EA045BB-B4D8-4F59-A2E9-B825DD7D69C8}" type="presParOf" srcId="{5104F285-4B2A-442B-8BB9-A1E64C2551BE}" destId="{3794A654-D833-4DD0-B28A-72FC65D7EA58}" srcOrd="8" destOrd="0" presId="urn:microsoft.com/office/officeart/2005/8/layout/cycle8"/>
    <dgm:cxn modelId="{E82AAC9E-FBF7-4750-8699-AA766EB82170}" type="presParOf" srcId="{5104F285-4B2A-442B-8BB9-A1E64C2551BE}" destId="{D19236EE-466C-4A76-A1FD-7D0C513DAE2A}" srcOrd="9" destOrd="0" presId="urn:microsoft.com/office/officeart/2005/8/layout/cycle8"/>
    <dgm:cxn modelId="{F78F231C-4340-4765-B04B-9F118EA9FCBF}" type="presParOf" srcId="{5104F285-4B2A-442B-8BB9-A1E64C2551BE}" destId="{B72D6935-EB99-4038-AAC6-9DB82DD6EE9E}" srcOrd="10" destOrd="0" presId="urn:microsoft.com/office/officeart/2005/8/layout/cycle8"/>
    <dgm:cxn modelId="{75F6B5EA-6D4F-45B2-AFC7-A68956CA9448}" type="presParOf" srcId="{5104F285-4B2A-442B-8BB9-A1E64C2551BE}" destId="{BE55C81D-3B26-4575-9697-ED042D50A7E5}" srcOrd="11" destOrd="0" presId="urn:microsoft.com/office/officeart/2005/8/layout/cycle8"/>
    <dgm:cxn modelId="{E3169CA1-A68A-4359-9275-378C5D441DBA}" type="presParOf" srcId="{5104F285-4B2A-442B-8BB9-A1E64C2551BE}" destId="{289D1D46-06B0-47FC-B141-E06DCBFC786A}" srcOrd="12" destOrd="0" presId="urn:microsoft.com/office/officeart/2005/8/layout/cycle8"/>
    <dgm:cxn modelId="{B5F8ED86-0FD4-47AE-8284-4DDF5A6E466D}" type="presParOf" srcId="{5104F285-4B2A-442B-8BB9-A1E64C2551BE}" destId="{FCF78DBF-9157-4F3F-888E-4A72069B4D45}" srcOrd="13" destOrd="0" presId="urn:microsoft.com/office/officeart/2005/8/layout/cycle8"/>
    <dgm:cxn modelId="{204716EC-0037-4E85-B7F4-AB5E309F2775}" type="presParOf" srcId="{5104F285-4B2A-442B-8BB9-A1E64C2551BE}" destId="{111F76D2-4D2A-4F25-BA8F-23E33E0D4707}" srcOrd="14" destOrd="0" presId="urn:microsoft.com/office/officeart/2005/8/layout/cycle8"/>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6048833-B505-4A6A-B472-57838FBAEB7E}" type="doc">
      <dgm:prSet loTypeId="urn:microsoft.com/office/officeart/2005/8/layout/cycle8" loCatId="cycle" qsTypeId="urn:microsoft.com/office/officeart/2005/8/quickstyle/simple1" qsCatId="simple" csTypeId="urn:microsoft.com/office/officeart/2005/8/colors/colorful5" csCatId="colorful" phldr="1"/>
      <dgm:spPr/>
    </dgm:pt>
    <dgm:pt modelId="{DE22CAE4-D920-4622-AD8C-CE5C46392EA7}">
      <dgm:prSet phldrT="[Text]"/>
      <dgm:spPr/>
      <dgm:t>
        <a:bodyPr/>
        <a:lstStyle/>
        <a:p>
          <a:r>
            <a:rPr lang="en-US" b="1" dirty="0"/>
            <a:t>Manjši oboroženi </a:t>
          </a:r>
        </a:p>
      </dgm:t>
    </dgm:pt>
    <dgm:pt modelId="{88D35EF2-9823-4310-B83A-49E685A9F4BE}" type="parTrans" cxnId="{6FDDF1CE-11FF-4543-8C2A-C02A4F6639B1}">
      <dgm:prSet/>
      <dgm:spPr/>
      <dgm:t>
        <a:bodyPr/>
        <a:lstStyle/>
        <a:p>
          <a:endParaRPr lang="en-US"/>
        </a:p>
      </dgm:t>
    </dgm:pt>
    <dgm:pt modelId="{E538871C-71EE-446C-8D54-20B146F7F278}" type="sibTrans" cxnId="{6FDDF1CE-11FF-4543-8C2A-C02A4F6639B1}">
      <dgm:prSet/>
      <dgm:spPr/>
      <dgm:t>
        <a:bodyPr/>
        <a:lstStyle/>
        <a:p>
          <a:endParaRPr lang="en-US"/>
        </a:p>
      </dgm:t>
    </dgm:pt>
    <dgm:pt modelId="{C19BE0FD-118B-41FF-B59A-36EA42AA410A}">
      <dgm:prSet/>
      <dgm:spPr/>
      <dgm:t>
        <a:bodyPr/>
        <a:lstStyle/>
        <a:p>
          <a:r>
            <a:rPr lang="en-US" b="1" dirty="0"/>
            <a:t>Nenasilno</a:t>
          </a:r>
        </a:p>
      </dgm:t>
    </dgm:pt>
    <dgm:pt modelId="{2A332295-B0CD-4514-AB49-060CB8C08753}" type="parTrans" cxnId="{D02635AD-9E12-42E8-9937-19502261CF19}">
      <dgm:prSet/>
      <dgm:spPr/>
      <dgm:t>
        <a:bodyPr/>
        <a:lstStyle/>
        <a:p>
          <a:endParaRPr lang="en-US"/>
        </a:p>
      </dgm:t>
    </dgm:pt>
    <dgm:pt modelId="{2023C022-761C-4207-A353-97A7653DFEAA}" type="sibTrans" cxnId="{D02635AD-9E12-42E8-9937-19502261CF19}">
      <dgm:prSet/>
      <dgm:spPr/>
      <dgm:t>
        <a:bodyPr/>
        <a:lstStyle/>
        <a:p>
          <a:endParaRPr lang="en-US"/>
        </a:p>
      </dgm:t>
    </dgm:pt>
    <dgm:pt modelId="{A7F0F64C-FC05-4C63-A27E-FB39EDEA2EF9}">
      <dgm:prSet/>
      <dgm:spPr/>
      <dgm:t>
        <a:bodyPr/>
        <a:lstStyle/>
        <a:p>
          <a:r>
            <a:rPr lang="en-US" b="1" dirty="0"/>
            <a:t>Večji oboroženi</a:t>
          </a:r>
        </a:p>
      </dgm:t>
    </dgm:pt>
    <dgm:pt modelId="{826876DE-00E1-4665-89B4-4CE085ECA0E6}" type="parTrans" cxnId="{923A91D2-DABB-437E-B1CE-F99EC5B5CDBA}">
      <dgm:prSet/>
      <dgm:spPr/>
      <dgm:t>
        <a:bodyPr/>
        <a:lstStyle/>
        <a:p>
          <a:endParaRPr lang="en-US"/>
        </a:p>
      </dgm:t>
    </dgm:pt>
    <dgm:pt modelId="{D63DD2D6-CD8A-4FAE-A40B-23078890F8CE}" type="sibTrans" cxnId="{923A91D2-DABB-437E-B1CE-F99EC5B5CDBA}">
      <dgm:prSet/>
      <dgm:spPr/>
      <dgm:t>
        <a:bodyPr/>
        <a:lstStyle/>
        <a:p>
          <a:endParaRPr lang="en-US"/>
        </a:p>
      </dgm:t>
    </dgm:pt>
    <dgm:pt modelId="{D4799FBB-359E-4898-B0CE-E90D73837288}">
      <dgm:prSet/>
      <dgm:spPr/>
      <dgm:t>
        <a:bodyPr/>
        <a:lstStyle/>
        <a:p>
          <a:r>
            <a:rPr lang="en-US" b="1" dirty="0"/>
            <a:t>Vojna</a:t>
          </a:r>
        </a:p>
      </dgm:t>
    </dgm:pt>
    <dgm:pt modelId="{4C28630A-8965-4F70-A2B8-47420C15903A}" type="parTrans" cxnId="{C3E9A2F7-30CD-41FC-ABAE-12E0508B6250}">
      <dgm:prSet/>
      <dgm:spPr/>
      <dgm:t>
        <a:bodyPr/>
        <a:lstStyle/>
        <a:p>
          <a:endParaRPr lang="en-US"/>
        </a:p>
      </dgm:t>
    </dgm:pt>
    <dgm:pt modelId="{E01A8009-6EE4-40D5-B7F7-2C2931CA22FE}" type="sibTrans" cxnId="{C3E9A2F7-30CD-41FC-ABAE-12E0508B6250}">
      <dgm:prSet/>
      <dgm:spPr/>
      <dgm:t>
        <a:bodyPr/>
        <a:lstStyle/>
        <a:p>
          <a:endParaRPr lang="en-US"/>
        </a:p>
      </dgm:t>
    </dgm:pt>
    <dgm:pt modelId="{5104F285-4B2A-442B-8BB9-A1E64C2551BE}" type="pres">
      <dgm:prSet presAssocID="{86048833-B505-4A6A-B472-57838FBAEB7E}" presName="compositeShape" presStyleCnt="0">
        <dgm:presLayoutVars>
          <dgm:chMax val="7"/>
          <dgm:dir/>
          <dgm:resizeHandles val="exact"/>
        </dgm:presLayoutVars>
      </dgm:prSet>
      <dgm:spPr/>
    </dgm:pt>
    <dgm:pt modelId="{0489BDD8-9858-4465-AD8B-211045409958}" type="pres">
      <dgm:prSet presAssocID="{86048833-B505-4A6A-B472-57838FBAEB7E}" presName="wedge1" presStyleLbl="node1" presStyleIdx="0" presStyleCnt="4"/>
      <dgm:spPr/>
      <dgm:t>
        <a:bodyPr/>
        <a:lstStyle/>
        <a:p>
          <a:endParaRPr lang="el-GR"/>
        </a:p>
      </dgm:t>
    </dgm:pt>
    <dgm:pt modelId="{F08B425F-EF11-47B9-ADF5-15B5E697B7BD}" type="pres">
      <dgm:prSet presAssocID="{86048833-B505-4A6A-B472-57838FBAEB7E}" presName="dummy1a" presStyleCnt="0"/>
      <dgm:spPr/>
    </dgm:pt>
    <dgm:pt modelId="{D0290F61-111A-4B0B-979B-F8D0B859B41D}" type="pres">
      <dgm:prSet presAssocID="{86048833-B505-4A6A-B472-57838FBAEB7E}" presName="dummy1b" presStyleCnt="0"/>
      <dgm:spPr/>
    </dgm:pt>
    <dgm:pt modelId="{4F5852CD-181B-4DC0-93A2-3BE0F5718D98}" type="pres">
      <dgm:prSet presAssocID="{86048833-B505-4A6A-B472-57838FBAEB7E}" presName="wedge1Tx" presStyleLbl="node1" presStyleIdx="0" presStyleCnt="4">
        <dgm:presLayoutVars>
          <dgm:chMax val="0"/>
          <dgm:chPref val="0"/>
          <dgm:bulletEnabled val="1"/>
        </dgm:presLayoutVars>
      </dgm:prSet>
      <dgm:spPr/>
      <dgm:t>
        <a:bodyPr/>
        <a:lstStyle/>
        <a:p>
          <a:endParaRPr lang="el-GR"/>
        </a:p>
      </dgm:t>
    </dgm:pt>
    <dgm:pt modelId="{53A0B85F-B0D9-4D43-B5AF-D969A0F91679}" type="pres">
      <dgm:prSet presAssocID="{86048833-B505-4A6A-B472-57838FBAEB7E}" presName="wedge2" presStyleLbl="node1" presStyleIdx="1" presStyleCnt="4"/>
      <dgm:spPr/>
      <dgm:t>
        <a:bodyPr/>
        <a:lstStyle/>
        <a:p>
          <a:endParaRPr lang="el-GR"/>
        </a:p>
      </dgm:t>
    </dgm:pt>
    <dgm:pt modelId="{73C677F1-ACED-49FD-AC8B-2201C26B61DE}" type="pres">
      <dgm:prSet presAssocID="{86048833-B505-4A6A-B472-57838FBAEB7E}" presName="dummy2a" presStyleCnt="0"/>
      <dgm:spPr/>
    </dgm:pt>
    <dgm:pt modelId="{B578B5DB-5834-4107-933D-5CE43D81C159}" type="pres">
      <dgm:prSet presAssocID="{86048833-B505-4A6A-B472-57838FBAEB7E}" presName="dummy2b" presStyleCnt="0"/>
      <dgm:spPr/>
    </dgm:pt>
    <dgm:pt modelId="{498CF961-935B-4951-BFBB-ACF16FD06D31}" type="pres">
      <dgm:prSet presAssocID="{86048833-B505-4A6A-B472-57838FBAEB7E}" presName="wedge2Tx" presStyleLbl="node1" presStyleIdx="1" presStyleCnt="4">
        <dgm:presLayoutVars>
          <dgm:chMax val="0"/>
          <dgm:chPref val="0"/>
          <dgm:bulletEnabled val="1"/>
        </dgm:presLayoutVars>
      </dgm:prSet>
      <dgm:spPr/>
      <dgm:t>
        <a:bodyPr/>
        <a:lstStyle/>
        <a:p>
          <a:endParaRPr lang="el-GR"/>
        </a:p>
      </dgm:t>
    </dgm:pt>
    <dgm:pt modelId="{3794A654-D833-4DD0-B28A-72FC65D7EA58}" type="pres">
      <dgm:prSet presAssocID="{86048833-B505-4A6A-B472-57838FBAEB7E}" presName="wedge3" presStyleLbl="node1" presStyleIdx="2" presStyleCnt="4"/>
      <dgm:spPr/>
      <dgm:t>
        <a:bodyPr/>
        <a:lstStyle/>
        <a:p>
          <a:endParaRPr lang="el-GR"/>
        </a:p>
      </dgm:t>
    </dgm:pt>
    <dgm:pt modelId="{D19236EE-466C-4A76-A1FD-7D0C513DAE2A}" type="pres">
      <dgm:prSet presAssocID="{86048833-B505-4A6A-B472-57838FBAEB7E}" presName="dummy3a" presStyleCnt="0"/>
      <dgm:spPr/>
    </dgm:pt>
    <dgm:pt modelId="{B72D6935-EB99-4038-AAC6-9DB82DD6EE9E}" type="pres">
      <dgm:prSet presAssocID="{86048833-B505-4A6A-B472-57838FBAEB7E}" presName="dummy3b" presStyleCnt="0"/>
      <dgm:spPr/>
    </dgm:pt>
    <dgm:pt modelId="{BE55C81D-3B26-4575-9697-ED042D50A7E5}" type="pres">
      <dgm:prSet presAssocID="{86048833-B505-4A6A-B472-57838FBAEB7E}" presName="wedge3Tx" presStyleLbl="node1" presStyleIdx="2" presStyleCnt="4">
        <dgm:presLayoutVars>
          <dgm:chMax val="0"/>
          <dgm:chPref val="0"/>
          <dgm:bulletEnabled val="1"/>
        </dgm:presLayoutVars>
      </dgm:prSet>
      <dgm:spPr/>
      <dgm:t>
        <a:bodyPr/>
        <a:lstStyle/>
        <a:p>
          <a:endParaRPr lang="el-GR"/>
        </a:p>
      </dgm:t>
    </dgm:pt>
    <dgm:pt modelId="{AE73D72D-345B-479D-BF91-CDA02CB54440}" type="pres">
      <dgm:prSet presAssocID="{86048833-B505-4A6A-B472-57838FBAEB7E}" presName="wedge4" presStyleLbl="node1" presStyleIdx="3" presStyleCnt="4"/>
      <dgm:spPr/>
      <dgm:t>
        <a:bodyPr/>
        <a:lstStyle/>
        <a:p>
          <a:endParaRPr lang="el-GR"/>
        </a:p>
      </dgm:t>
    </dgm:pt>
    <dgm:pt modelId="{B2CFC62E-7775-4532-936F-53DE4C119CCD}" type="pres">
      <dgm:prSet presAssocID="{86048833-B505-4A6A-B472-57838FBAEB7E}" presName="dummy4a" presStyleCnt="0"/>
      <dgm:spPr/>
    </dgm:pt>
    <dgm:pt modelId="{FB6247A3-21E7-4D45-8111-EC46C966BDE6}" type="pres">
      <dgm:prSet presAssocID="{86048833-B505-4A6A-B472-57838FBAEB7E}" presName="dummy4b" presStyleCnt="0"/>
      <dgm:spPr/>
    </dgm:pt>
    <dgm:pt modelId="{C925D029-8BFF-45E6-9726-39470C0B4D44}" type="pres">
      <dgm:prSet presAssocID="{86048833-B505-4A6A-B472-57838FBAEB7E}" presName="wedge4Tx" presStyleLbl="node1" presStyleIdx="3" presStyleCnt="4">
        <dgm:presLayoutVars>
          <dgm:chMax val="0"/>
          <dgm:chPref val="0"/>
          <dgm:bulletEnabled val="1"/>
        </dgm:presLayoutVars>
      </dgm:prSet>
      <dgm:spPr/>
      <dgm:t>
        <a:bodyPr/>
        <a:lstStyle/>
        <a:p>
          <a:endParaRPr lang="el-GR"/>
        </a:p>
      </dgm:t>
    </dgm:pt>
    <dgm:pt modelId="{289D1D46-06B0-47FC-B141-E06DCBFC786A}" type="pres">
      <dgm:prSet presAssocID="{E538871C-71EE-446C-8D54-20B146F7F278}" presName="arrowWedge1" presStyleLbl="fgSibTrans2D1" presStyleIdx="0" presStyleCnt="4"/>
      <dgm:spPr/>
    </dgm:pt>
    <dgm:pt modelId="{FCF78DBF-9157-4F3F-888E-4A72069B4D45}" type="pres">
      <dgm:prSet presAssocID="{D63DD2D6-CD8A-4FAE-A40B-23078890F8CE}" presName="arrowWedge2" presStyleLbl="fgSibTrans2D1" presStyleIdx="1" presStyleCnt="4" custLinFactNeighborX="986" custLinFactNeighborY="130"/>
      <dgm:spPr/>
    </dgm:pt>
    <dgm:pt modelId="{14308DA7-53CF-4FF5-B459-E95A1B147C72}" type="pres">
      <dgm:prSet presAssocID="{E01A8009-6EE4-40D5-B7F7-2C2931CA22FE}" presName="arrowWedge3" presStyleLbl="fgSibTrans2D1" presStyleIdx="2" presStyleCnt="4"/>
      <dgm:spPr/>
    </dgm:pt>
    <dgm:pt modelId="{03E18739-46CB-494B-8AC9-64488A809CAD}" type="pres">
      <dgm:prSet presAssocID="{2023C022-761C-4207-A353-97A7653DFEAA}" presName="arrowWedge4" presStyleLbl="fgSibTrans2D1" presStyleIdx="3" presStyleCnt="4"/>
      <dgm:spPr/>
    </dgm:pt>
  </dgm:ptLst>
  <dgm:cxnLst>
    <dgm:cxn modelId="{5F33B363-408A-4278-872B-7F872369EE2E}" type="presOf" srcId="{A7F0F64C-FC05-4C63-A27E-FB39EDEA2EF9}" destId="{53A0B85F-B0D9-4D43-B5AF-D969A0F91679}" srcOrd="0" destOrd="0" presId="urn:microsoft.com/office/officeart/2005/8/layout/cycle8"/>
    <dgm:cxn modelId="{2DFB4D4A-2953-4BE0-946C-A6CC62AC8A9C}" type="presOf" srcId="{D4799FBB-359E-4898-B0CE-E90D73837288}" destId="{3794A654-D833-4DD0-B28A-72FC65D7EA58}" srcOrd="0" destOrd="0" presId="urn:microsoft.com/office/officeart/2005/8/layout/cycle8"/>
    <dgm:cxn modelId="{0AD962EA-D0E8-4E06-B3A4-DA8E028DD805}" type="presOf" srcId="{C19BE0FD-118B-41FF-B59A-36EA42AA410A}" destId="{AE73D72D-345B-479D-BF91-CDA02CB54440}" srcOrd="0" destOrd="0" presId="urn:microsoft.com/office/officeart/2005/8/layout/cycle8"/>
    <dgm:cxn modelId="{E9C721C5-5FB5-4A26-A6B0-A932A68D0116}" type="presOf" srcId="{DE22CAE4-D920-4622-AD8C-CE5C46392EA7}" destId="{4F5852CD-181B-4DC0-93A2-3BE0F5718D98}" srcOrd="1" destOrd="0" presId="urn:microsoft.com/office/officeart/2005/8/layout/cycle8"/>
    <dgm:cxn modelId="{923A91D2-DABB-437E-B1CE-F99EC5B5CDBA}" srcId="{86048833-B505-4A6A-B472-57838FBAEB7E}" destId="{A7F0F64C-FC05-4C63-A27E-FB39EDEA2EF9}" srcOrd="1" destOrd="0" parTransId="{826876DE-00E1-4665-89B4-4CE085ECA0E6}" sibTransId="{D63DD2D6-CD8A-4FAE-A40B-23078890F8CE}"/>
    <dgm:cxn modelId="{D02635AD-9E12-42E8-9937-19502261CF19}" srcId="{86048833-B505-4A6A-B472-57838FBAEB7E}" destId="{C19BE0FD-118B-41FF-B59A-36EA42AA410A}" srcOrd="3" destOrd="0" parTransId="{2A332295-B0CD-4514-AB49-060CB8C08753}" sibTransId="{2023C022-761C-4207-A353-97A7653DFEAA}"/>
    <dgm:cxn modelId="{6FDDF1CE-11FF-4543-8C2A-C02A4F6639B1}" srcId="{86048833-B505-4A6A-B472-57838FBAEB7E}" destId="{DE22CAE4-D920-4622-AD8C-CE5C46392EA7}" srcOrd="0" destOrd="0" parTransId="{88D35EF2-9823-4310-B83A-49E685A9F4BE}" sibTransId="{E538871C-71EE-446C-8D54-20B146F7F278}"/>
    <dgm:cxn modelId="{6366884F-92BE-49A5-849B-C8922C5842EA}" type="presOf" srcId="{C19BE0FD-118B-41FF-B59A-36EA42AA410A}" destId="{C925D029-8BFF-45E6-9726-39470C0B4D44}" srcOrd="1" destOrd="0" presId="urn:microsoft.com/office/officeart/2005/8/layout/cycle8"/>
    <dgm:cxn modelId="{C3E9A2F7-30CD-41FC-ABAE-12E0508B6250}" srcId="{86048833-B505-4A6A-B472-57838FBAEB7E}" destId="{D4799FBB-359E-4898-B0CE-E90D73837288}" srcOrd="2" destOrd="0" parTransId="{4C28630A-8965-4F70-A2B8-47420C15903A}" sibTransId="{E01A8009-6EE4-40D5-B7F7-2C2931CA22FE}"/>
    <dgm:cxn modelId="{25985E4E-51C5-4F29-AD82-E3F24CE63BE2}" type="presOf" srcId="{A7F0F64C-FC05-4C63-A27E-FB39EDEA2EF9}" destId="{498CF961-935B-4951-BFBB-ACF16FD06D31}" srcOrd="1" destOrd="0" presId="urn:microsoft.com/office/officeart/2005/8/layout/cycle8"/>
    <dgm:cxn modelId="{C019863E-27F1-447A-A641-7DA7D18CA271}" type="presOf" srcId="{D4799FBB-359E-4898-B0CE-E90D73837288}" destId="{BE55C81D-3B26-4575-9697-ED042D50A7E5}" srcOrd="1" destOrd="0" presId="urn:microsoft.com/office/officeart/2005/8/layout/cycle8"/>
    <dgm:cxn modelId="{4CCAEADD-CCE5-46C2-A793-085A25105B66}" type="presOf" srcId="{DE22CAE4-D920-4622-AD8C-CE5C46392EA7}" destId="{0489BDD8-9858-4465-AD8B-211045409958}" srcOrd="0" destOrd="0" presId="urn:microsoft.com/office/officeart/2005/8/layout/cycle8"/>
    <dgm:cxn modelId="{0775B373-6E00-47EF-95CA-AEC8C610AE86}" type="presOf" srcId="{86048833-B505-4A6A-B472-57838FBAEB7E}" destId="{5104F285-4B2A-442B-8BB9-A1E64C2551BE}" srcOrd="0" destOrd="0" presId="urn:microsoft.com/office/officeart/2005/8/layout/cycle8"/>
    <dgm:cxn modelId="{3D07D38C-151A-45F2-A1B0-E82AA8B1E328}" type="presParOf" srcId="{5104F285-4B2A-442B-8BB9-A1E64C2551BE}" destId="{0489BDD8-9858-4465-AD8B-211045409958}" srcOrd="0" destOrd="0" presId="urn:microsoft.com/office/officeart/2005/8/layout/cycle8"/>
    <dgm:cxn modelId="{90B2B116-BC10-46EB-81A6-330C43A51A0F}" type="presParOf" srcId="{5104F285-4B2A-442B-8BB9-A1E64C2551BE}" destId="{F08B425F-EF11-47B9-ADF5-15B5E697B7BD}" srcOrd="1" destOrd="0" presId="urn:microsoft.com/office/officeart/2005/8/layout/cycle8"/>
    <dgm:cxn modelId="{EADABCA9-429B-45EA-830C-B6AEBE2DC4A9}" type="presParOf" srcId="{5104F285-4B2A-442B-8BB9-A1E64C2551BE}" destId="{D0290F61-111A-4B0B-979B-F8D0B859B41D}" srcOrd="2" destOrd="0" presId="urn:microsoft.com/office/officeart/2005/8/layout/cycle8"/>
    <dgm:cxn modelId="{2A184270-3B54-4772-89D3-74BC46161212}" type="presParOf" srcId="{5104F285-4B2A-442B-8BB9-A1E64C2551BE}" destId="{4F5852CD-181B-4DC0-93A2-3BE0F5718D98}" srcOrd="3" destOrd="0" presId="urn:microsoft.com/office/officeart/2005/8/layout/cycle8"/>
    <dgm:cxn modelId="{1772C0F8-C349-4F84-9F20-0ED2561F4820}" type="presParOf" srcId="{5104F285-4B2A-442B-8BB9-A1E64C2551BE}" destId="{53A0B85F-B0D9-4D43-B5AF-D969A0F91679}" srcOrd="4" destOrd="0" presId="urn:microsoft.com/office/officeart/2005/8/layout/cycle8"/>
    <dgm:cxn modelId="{F44AF029-15C3-45FE-B411-CD99C623B479}" type="presParOf" srcId="{5104F285-4B2A-442B-8BB9-A1E64C2551BE}" destId="{73C677F1-ACED-49FD-AC8B-2201C26B61DE}" srcOrd="5" destOrd="0" presId="urn:microsoft.com/office/officeart/2005/8/layout/cycle8"/>
    <dgm:cxn modelId="{30EAF686-3801-4A2F-BD8D-FCD0811521D4}" type="presParOf" srcId="{5104F285-4B2A-442B-8BB9-A1E64C2551BE}" destId="{B578B5DB-5834-4107-933D-5CE43D81C159}" srcOrd="6" destOrd="0" presId="urn:microsoft.com/office/officeart/2005/8/layout/cycle8"/>
    <dgm:cxn modelId="{C2B53150-CEB7-4E0F-8B54-9A2D0589A574}" type="presParOf" srcId="{5104F285-4B2A-442B-8BB9-A1E64C2551BE}" destId="{498CF961-935B-4951-BFBB-ACF16FD06D31}" srcOrd="7" destOrd="0" presId="urn:microsoft.com/office/officeart/2005/8/layout/cycle8"/>
    <dgm:cxn modelId="{5EA045BB-B4D8-4F59-A2E9-B825DD7D69C8}" type="presParOf" srcId="{5104F285-4B2A-442B-8BB9-A1E64C2551BE}" destId="{3794A654-D833-4DD0-B28A-72FC65D7EA58}" srcOrd="8" destOrd="0" presId="urn:microsoft.com/office/officeart/2005/8/layout/cycle8"/>
    <dgm:cxn modelId="{E82AAC9E-FBF7-4750-8699-AA766EB82170}" type="presParOf" srcId="{5104F285-4B2A-442B-8BB9-A1E64C2551BE}" destId="{D19236EE-466C-4A76-A1FD-7D0C513DAE2A}" srcOrd="9" destOrd="0" presId="urn:microsoft.com/office/officeart/2005/8/layout/cycle8"/>
    <dgm:cxn modelId="{F78F231C-4340-4765-B04B-9F118EA9FCBF}" type="presParOf" srcId="{5104F285-4B2A-442B-8BB9-A1E64C2551BE}" destId="{B72D6935-EB99-4038-AAC6-9DB82DD6EE9E}" srcOrd="10" destOrd="0" presId="urn:microsoft.com/office/officeart/2005/8/layout/cycle8"/>
    <dgm:cxn modelId="{75F6B5EA-6D4F-45B2-AFC7-A68956CA9448}" type="presParOf" srcId="{5104F285-4B2A-442B-8BB9-A1E64C2551BE}" destId="{BE55C81D-3B26-4575-9697-ED042D50A7E5}" srcOrd="11" destOrd="0" presId="urn:microsoft.com/office/officeart/2005/8/layout/cycle8"/>
    <dgm:cxn modelId="{EDAAD125-488F-4345-900E-3E15BA4EF80D}" type="presParOf" srcId="{5104F285-4B2A-442B-8BB9-A1E64C2551BE}" destId="{AE73D72D-345B-479D-BF91-CDA02CB54440}" srcOrd="12" destOrd="0" presId="urn:microsoft.com/office/officeart/2005/8/layout/cycle8"/>
    <dgm:cxn modelId="{26A925FC-D94F-4FBC-A7EE-110CF3968F37}" type="presParOf" srcId="{5104F285-4B2A-442B-8BB9-A1E64C2551BE}" destId="{B2CFC62E-7775-4532-936F-53DE4C119CCD}" srcOrd="13" destOrd="0" presId="urn:microsoft.com/office/officeart/2005/8/layout/cycle8"/>
    <dgm:cxn modelId="{379717C2-2C15-483D-9055-2CA94A983046}" type="presParOf" srcId="{5104F285-4B2A-442B-8BB9-A1E64C2551BE}" destId="{FB6247A3-21E7-4D45-8111-EC46C966BDE6}" srcOrd="14" destOrd="0" presId="urn:microsoft.com/office/officeart/2005/8/layout/cycle8"/>
    <dgm:cxn modelId="{125C2DB0-0C3D-4192-9499-7B29A11A8CC5}" type="presParOf" srcId="{5104F285-4B2A-442B-8BB9-A1E64C2551BE}" destId="{C925D029-8BFF-45E6-9726-39470C0B4D44}" srcOrd="15" destOrd="0" presId="urn:microsoft.com/office/officeart/2005/8/layout/cycle8"/>
    <dgm:cxn modelId="{E3169CA1-A68A-4359-9275-378C5D441DBA}" type="presParOf" srcId="{5104F285-4B2A-442B-8BB9-A1E64C2551BE}" destId="{289D1D46-06B0-47FC-B141-E06DCBFC786A}" srcOrd="16" destOrd="0" presId="urn:microsoft.com/office/officeart/2005/8/layout/cycle8"/>
    <dgm:cxn modelId="{B5F8ED86-0FD4-47AE-8284-4DDF5A6E466D}" type="presParOf" srcId="{5104F285-4B2A-442B-8BB9-A1E64C2551BE}" destId="{FCF78DBF-9157-4F3F-888E-4A72069B4D45}" srcOrd="17" destOrd="0" presId="urn:microsoft.com/office/officeart/2005/8/layout/cycle8"/>
    <dgm:cxn modelId="{29032351-2751-4073-93DE-001D5A10ED32}" type="presParOf" srcId="{5104F285-4B2A-442B-8BB9-A1E64C2551BE}" destId="{14308DA7-53CF-4FF5-B459-E95A1B147C72}" srcOrd="18" destOrd="0" presId="urn:microsoft.com/office/officeart/2005/8/layout/cycle8"/>
    <dgm:cxn modelId="{D8C780F1-2CE7-401E-97DF-1096993F0092}" type="presParOf" srcId="{5104F285-4B2A-442B-8BB9-A1E64C2551BE}" destId="{03E18739-46CB-494B-8AC9-64488A809CAD}" srcOrd="19" destOrd="0" presId="urn:microsoft.com/office/officeart/2005/8/layout/cycle8"/>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6048833-B505-4A6A-B472-57838FBAEB7E}" type="doc">
      <dgm:prSet loTypeId="urn:microsoft.com/office/officeart/2005/8/layout/cycle8" loCatId="cycle" qsTypeId="urn:microsoft.com/office/officeart/2005/8/quickstyle/simple1" qsCatId="simple" csTypeId="urn:microsoft.com/office/officeart/2005/8/colors/colorful5" csCatId="colorful" phldr="1"/>
      <dgm:spPr/>
    </dgm:pt>
    <dgm:pt modelId="{DE22CAE4-D920-4622-AD8C-CE5C46392EA7}">
      <dgm:prSet phldrT="[Text]"/>
      <dgm:spPr/>
      <dgm:t>
        <a:bodyPr/>
        <a:lstStyle/>
        <a:p>
          <a:r>
            <a:rPr lang="en-US" b="1" dirty="0"/>
            <a:t>De-</a:t>
          </a:r>
        </a:p>
        <a:p>
          <a:r>
            <a:rPr lang="en-US" b="1" dirty="0" err="1"/>
            <a:t>strukturni</a:t>
          </a:r>
          <a:endParaRPr lang="en-US" b="1" dirty="0"/>
        </a:p>
      </dgm:t>
    </dgm:pt>
    <dgm:pt modelId="{88D35EF2-9823-4310-B83A-49E685A9F4BE}" type="parTrans" cxnId="{6FDDF1CE-11FF-4543-8C2A-C02A4F6639B1}">
      <dgm:prSet/>
      <dgm:spPr/>
      <dgm:t>
        <a:bodyPr/>
        <a:lstStyle/>
        <a:p>
          <a:endParaRPr lang="en-US"/>
        </a:p>
      </dgm:t>
    </dgm:pt>
    <dgm:pt modelId="{E538871C-71EE-446C-8D54-20B146F7F278}" type="sibTrans" cxnId="{6FDDF1CE-11FF-4543-8C2A-C02A4F6639B1}">
      <dgm:prSet/>
      <dgm:spPr/>
      <dgm:t>
        <a:bodyPr/>
        <a:lstStyle/>
        <a:p>
          <a:endParaRPr lang="en-US"/>
        </a:p>
      </dgm:t>
    </dgm:pt>
    <dgm:pt modelId="{A7F0F64C-FC05-4C63-A27E-FB39EDEA2EF9}">
      <dgm:prSet custT="1"/>
      <dgm:spPr/>
      <dgm:t>
        <a:bodyPr/>
        <a:lstStyle/>
        <a:p>
          <a:r>
            <a:rPr lang="en-US" sz="1100" b="1" dirty="0" err="1"/>
            <a:t>Konstruktivni</a:t>
          </a:r>
          <a:endParaRPr lang="en-US" sz="1100" b="1" dirty="0"/>
        </a:p>
      </dgm:t>
    </dgm:pt>
    <dgm:pt modelId="{826876DE-00E1-4665-89B4-4CE085ECA0E6}" type="parTrans" cxnId="{923A91D2-DABB-437E-B1CE-F99EC5B5CDBA}">
      <dgm:prSet/>
      <dgm:spPr/>
      <dgm:t>
        <a:bodyPr/>
        <a:lstStyle/>
        <a:p>
          <a:endParaRPr lang="en-US"/>
        </a:p>
      </dgm:t>
    </dgm:pt>
    <dgm:pt modelId="{D63DD2D6-CD8A-4FAE-A40B-23078890F8CE}" type="sibTrans" cxnId="{923A91D2-DABB-437E-B1CE-F99EC5B5CDBA}">
      <dgm:prSet/>
      <dgm:spPr/>
      <dgm:t>
        <a:bodyPr/>
        <a:lstStyle/>
        <a:p>
          <a:endParaRPr lang="en-US"/>
        </a:p>
      </dgm:t>
    </dgm:pt>
    <dgm:pt modelId="{5104F285-4B2A-442B-8BB9-A1E64C2551BE}" type="pres">
      <dgm:prSet presAssocID="{86048833-B505-4A6A-B472-57838FBAEB7E}" presName="compositeShape" presStyleCnt="0">
        <dgm:presLayoutVars>
          <dgm:chMax val="7"/>
          <dgm:dir/>
          <dgm:resizeHandles val="exact"/>
        </dgm:presLayoutVars>
      </dgm:prSet>
      <dgm:spPr/>
    </dgm:pt>
    <dgm:pt modelId="{0489BDD8-9858-4465-AD8B-211045409958}" type="pres">
      <dgm:prSet presAssocID="{86048833-B505-4A6A-B472-57838FBAEB7E}" presName="wedge1" presStyleLbl="node1" presStyleIdx="0" presStyleCnt="2"/>
      <dgm:spPr/>
      <dgm:t>
        <a:bodyPr/>
        <a:lstStyle/>
        <a:p>
          <a:endParaRPr lang="el-GR"/>
        </a:p>
      </dgm:t>
    </dgm:pt>
    <dgm:pt modelId="{F08B425F-EF11-47B9-ADF5-15B5E697B7BD}" type="pres">
      <dgm:prSet presAssocID="{86048833-B505-4A6A-B472-57838FBAEB7E}" presName="dummy1a" presStyleCnt="0"/>
      <dgm:spPr/>
    </dgm:pt>
    <dgm:pt modelId="{D0290F61-111A-4B0B-979B-F8D0B859B41D}" type="pres">
      <dgm:prSet presAssocID="{86048833-B505-4A6A-B472-57838FBAEB7E}" presName="dummy1b" presStyleCnt="0"/>
      <dgm:spPr/>
    </dgm:pt>
    <dgm:pt modelId="{4F5852CD-181B-4DC0-93A2-3BE0F5718D98}" type="pres">
      <dgm:prSet presAssocID="{86048833-B505-4A6A-B472-57838FBAEB7E}" presName="wedge1Tx" presStyleLbl="node1" presStyleIdx="0" presStyleCnt="2">
        <dgm:presLayoutVars>
          <dgm:chMax val="0"/>
          <dgm:chPref val="0"/>
          <dgm:bulletEnabled val="1"/>
        </dgm:presLayoutVars>
      </dgm:prSet>
      <dgm:spPr/>
      <dgm:t>
        <a:bodyPr/>
        <a:lstStyle/>
        <a:p>
          <a:endParaRPr lang="el-GR"/>
        </a:p>
      </dgm:t>
    </dgm:pt>
    <dgm:pt modelId="{53A0B85F-B0D9-4D43-B5AF-D969A0F91679}" type="pres">
      <dgm:prSet presAssocID="{86048833-B505-4A6A-B472-57838FBAEB7E}" presName="wedge2" presStyleLbl="node1" presStyleIdx="1" presStyleCnt="2"/>
      <dgm:spPr/>
      <dgm:t>
        <a:bodyPr/>
        <a:lstStyle/>
        <a:p>
          <a:endParaRPr lang="el-GR"/>
        </a:p>
      </dgm:t>
    </dgm:pt>
    <dgm:pt modelId="{73C677F1-ACED-49FD-AC8B-2201C26B61DE}" type="pres">
      <dgm:prSet presAssocID="{86048833-B505-4A6A-B472-57838FBAEB7E}" presName="dummy2a" presStyleCnt="0"/>
      <dgm:spPr/>
    </dgm:pt>
    <dgm:pt modelId="{B578B5DB-5834-4107-933D-5CE43D81C159}" type="pres">
      <dgm:prSet presAssocID="{86048833-B505-4A6A-B472-57838FBAEB7E}" presName="dummy2b" presStyleCnt="0"/>
      <dgm:spPr/>
    </dgm:pt>
    <dgm:pt modelId="{498CF961-935B-4951-BFBB-ACF16FD06D31}" type="pres">
      <dgm:prSet presAssocID="{86048833-B505-4A6A-B472-57838FBAEB7E}" presName="wedge2Tx" presStyleLbl="node1" presStyleIdx="1" presStyleCnt="2">
        <dgm:presLayoutVars>
          <dgm:chMax val="0"/>
          <dgm:chPref val="0"/>
          <dgm:bulletEnabled val="1"/>
        </dgm:presLayoutVars>
      </dgm:prSet>
      <dgm:spPr/>
      <dgm:t>
        <a:bodyPr/>
        <a:lstStyle/>
        <a:p>
          <a:endParaRPr lang="el-GR"/>
        </a:p>
      </dgm:t>
    </dgm:pt>
    <dgm:pt modelId="{289D1D46-06B0-47FC-B141-E06DCBFC786A}" type="pres">
      <dgm:prSet presAssocID="{E538871C-71EE-446C-8D54-20B146F7F278}" presName="arrowWedge1" presStyleLbl="fgSibTrans2D1" presStyleIdx="0" presStyleCnt="2"/>
      <dgm:spPr/>
    </dgm:pt>
    <dgm:pt modelId="{FCF78DBF-9157-4F3F-888E-4A72069B4D45}" type="pres">
      <dgm:prSet presAssocID="{D63DD2D6-CD8A-4FAE-A40B-23078890F8CE}" presName="arrowWedge2" presStyleLbl="fgSibTrans2D1" presStyleIdx="1" presStyleCnt="2"/>
      <dgm:spPr/>
    </dgm:pt>
  </dgm:ptLst>
  <dgm:cxnLst>
    <dgm:cxn modelId="{5F33B363-408A-4278-872B-7F872369EE2E}" type="presOf" srcId="{A7F0F64C-FC05-4C63-A27E-FB39EDEA2EF9}" destId="{53A0B85F-B0D9-4D43-B5AF-D969A0F91679}" srcOrd="0" destOrd="0" presId="urn:microsoft.com/office/officeart/2005/8/layout/cycle8"/>
    <dgm:cxn modelId="{25985E4E-51C5-4F29-AD82-E3F24CE63BE2}" type="presOf" srcId="{A7F0F64C-FC05-4C63-A27E-FB39EDEA2EF9}" destId="{498CF961-935B-4951-BFBB-ACF16FD06D31}" srcOrd="1" destOrd="0" presId="urn:microsoft.com/office/officeart/2005/8/layout/cycle8"/>
    <dgm:cxn modelId="{E9C721C5-5FB5-4A26-A6B0-A932A68D0116}" type="presOf" srcId="{DE22CAE4-D920-4622-AD8C-CE5C46392EA7}" destId="{4F5852CD-181B-4DC0-93A2-3BE0F5718D98}" srcOrd="1" destOrd="0" presId="urn:microsoft.com/office/officeart/2005/8/layout/cycle8"/>
    <dgm:cxn modelId="{6FDDF1CE-11FF-4543-8C2A-C02A4F6639B1}" srcId="{86048833-B505-4A6A-B472-57838FBAEB7E}" destId="{DE22CAE4-D920-4622-AD8C-CE5C46392EA7}" srcOrd="0" destOrd="0" parTransId="{88D35EF2-9823-4310-B83A-49E685A9F4BE}" sibTransId="{E538871C-71EE-446C-8D54-20B146F7F278}"/>
    <dgm:cxn modelId="{0775B373-6E00-47EF-95CA-AEC8C610AE86}" type="presOf" srcId="{86048833-B505-4A6A-B472-57838FBAEB7E}" destId="{5104F285-4B2A-442B-8BB9-A1E64C2551BE}" srcOrd="0" destOrd="0" presId="urn:microsoft.com/office/officeart/2005/8/layout/cycle8"/>
    <dgm:cxn modelId="{4CCAEADD-CCE5-46C2-A793-085A25105B66}" type="presOf" srcId="{DE22CAE4-D920-4622-AD8C-CE5C46392EA7}" destId="{0489BDD8-9858-4465-AD8B-211045409958}" srcOrd="0" destOrd="0" presId="urn:microsoft.com/office/officeart/2005/8/layout/cycle8"/>
    <dgm:cxn modelId="{923A91D2-DABB-437E-B1CE-F99EC5B5CDBA}" srcId="{86048833-B505-4A6A-B472-57838FBAEB7E}" destId="{A7F0F64C-FC05-4C63-A27E-FB39EDEA2EF9}" srcOrd="1" destOrd="0" parTransId="{826876DE-00E1-4665-89B4-4CE085ECA0E6}" sibTransId="{D63DD2D6-CD8A-4FAE-A40B-23078890F8CE}"/>
    <dgm:cxn modelId="{3D07D38C-151A-45F2-A1B0-E82AA8B1E328}" type="presParOf" srcId="{5104F285-4B2A-442B-8BB9-A1E64C2551BE}" destId="{0489BDD8-9858-4465-AD8B-211045409958}" srcOrd="0" destOrd="0" presId="urn:microsoft.com/office/officeart/2005/8/layout/cycle8"/>
    <dgm:cxn modelId="{90B2B116-BC10-46EB-81A6-330C43A51A0F}" type="presParOf" srcId="{5104F285-4B2A-442B-8BB9-A1E64C2551BE}" destId="{F08B425F-EF11-47B9-ADF5-15B5E697B7BD}" srcOrd="1" destOrd="0" presId="urn:microsoft.com/office/officeart/2005/8/layout/cycle8"/>
    <dgm:cxn modelId="{EADABCA9-429B-45EA-830C-B6AEBE2DC4A9}" type="presParOf" srcId="{5104F285-4B2A-442B-8BB9-A1E64C2551BE}" destId="{D0290F61-111A-4B0B-979B-F8D0B859B41D}" srcOrd="2" destOrd="0" presId="urn:microsoft.com/office/officeart/2005/8/layout/cycle8"/>
    <dgm:cxn modelId="{2A184270-3B54-4772-89D3-74BC46161212}" type="presParOf" srcId="{5104F285-4B2A-442B-8BB9-A1E64C2551BE}" destId="{4F5852CD-181B-4DC0-93A2-3BE0F5718D98}" srcOrd="3" destOrd="0" presId="urn:microsoft.com/office/officeart/2005/8/layout/cycle8"/>
    <dgm:cxn modelId="{1772C0F8-C349-4F84-9F20-0ED2561F4820}" type="presParOf" srcId="{5104F285-4B2A-442B-8BB9-A1E64C2551BE}" destId="{53A0B85F-B0D9-4D43-B5AF-D969A0F91679}" srcOrd="4" destOrd="0" presId="urn:microsoft.com/office/officeart/2005/8/layout/cycle8"/>
    <dgm:cxn modelId="{F44AF029-15C3-45FE-B411-CD99C623B479}" type="presParOf" srcId="{5104F285-4B2A-442B-8BB9-A1E64C2551BE}" destId="{73C677F1-ACED-49FD-AC8B-2201C26B61DE}" srcOrd="5" destOrd="0" presId="urn:microsoft.com/office/officeart/2005/8/layout/cycle8"/>
    <dgm:cxn modelId="{30EAF686-3801-4A2F-BD8D-FCD0811521D4}" type="presParOf" srcId="{5104F285-4B2A-442B-8BB9-A1E64C2551BE}" destId="{B578B5DB-5834-4107-933D-5CE43D81C159}" srcOrd="6" destOrd="0" presId="urn:microsoft.com/office/officeart/2005/8/layout/cycle8"/>
    <dgm:cxn modelId="{C2B53150-CEB7-4E0F-8B54-9A2D0589A574}" type="presParOf" srcId="{5104F285-4B2A-442B-8BB9-A1E64C2551BE}" destId="{498CF961-935B-4951-BFBB-ACF16FD06D31}" srcOrd="7" destOrd="0" presId="urn:microsoft.com/office/officeart/2005/8/layout/cycle8"/>
    <dgm:cxn modelId="{E3169CA1-A68A-4359-9275-378C5D441DBA}" type="presParOf" srcId="{5104F285-4B2A-442B-8BB9-A1E64C2551BE}" destId="{289D1D46-06B0-47FC-B141-E06DCBFC786A}" srcOrd="8" destOrd="0" presId="urn:microsoft.com/office/officeart/2005/8/layout/cycle8"/>
    <dgm:cxn modelId="{B5F8ED86-0FD4-47AE-8284-4DDF5A6E466D}" type="presParOf" srcId="{5104F285-4B2A-442B-8BB9-A1E64C2551BE}" destId="{FCF78DBF-9157-4F3F-888E-4A72069B4D45}" srcOrd="9" destOrd="0" presId="urn:microsoft.com/office/officeart/2005/8/layout/cycle8"/>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6048833-B505-4A6A-B472-57838FBAEB7E}" type="doc">
      <dgm:prSet loTypeId="urn:microsoft.com/office/officeart/2005/8/layout/cycle8" loCatId="cycle" qsTypeId="urn:microsoft.com/office/officeart/2005/8/quickstyle/simple1" qsCatId="simple" csTypeId="urn:microsoft.com/office/officeart/2005/8/colors/colorful5" csCatId="colorful" phldr="1"/>
      <dgm:spPr/>
    </dgm:pt>
    <dgm:pt modelId="{DE22CAE4-D920-4622-AD8C-CE5C46392EA7}">
      <dgm:prSet phldrT="[Text]"/>
      <dgm:spPr/>
      <dgm:t>
        <a:bodyPr/>
        <a:lstStyle/>
        <a:p>
          <a:r>
            <a:rPr lang="en-US" b="1" dirty="0"/>
            <a:t>Latentni</a:t>
          </a:r>
        </a:p>
      </dgm:t>
    </dgm:pt>
    <dgm:pt modelId="{88D35EF2-9823-4310-B83A-49E685A9F4BE}" type="parTrans" cxnId="{6FDDF1CE-11FF-4543-8C2A-C02A4F6639B1}">
      <dgm:prSet/>
      <dgm:spPr/>
      <dgm:t>
        <a:bodyPr/>
        <a:lstStyle/>
        <a:p>
          <a:endParaRPr lang="en-US"/>
        </a:p>
      </dgm:t>
    </dgm:pt>
    <dgm:pt modelId="{E538871C-71EE-446C-8D54-20B146F7F278}" type="sibTrans" cxnId="{6FDDF1CE-11FF-4543-8C2A-C02A4F6639B1}">
      <dgm:prSet/>
      <dgm:spPr/>
      <dgm:t>
        <a:bodyPr/>
        <a:lstStyle/>
        <a:p>
          <a:endParaRPr lang="en-US"/>
        </a:p>
      </dgm:t>
    </dgm:pt>
    <dgm:pt modelId="{A7F0F64C-FC05-4C63-A27E-FB39EDEA2EF9}">
      <dgm:prSet/>
      <dgm:spPr/>
      <dgm:t>
        <a:bodyPr/>
        <a:lstStyle/>
        <a:p>
          <a:r>
            <a:rPr lang="en-US" b="1" dirty="0"/>
            <a:t>Manifest</a:t>
          </a:r>
        </a:p>
      </dgm:t>
    </dgm:pt>
    <dgm:pt modelId="{826876DE-00E1-4665-89B4-4CE085ECA0E6}" type="parTrans" cxnId="{923A91D2-DABB-437E-B1CE-F99EC5B5CDBA}">
      <dgm:prSet/>
      <dgm:spPr/>
      <dgm:t>
        <a:bodyPr/>
        <a:lstStyle/>
        <a:p>
          <a:endParaRPr lang="en-US"/>
        </a:p>
      </dgm:t>
    </dgm:pt>
    <dgm:pt modelId="{D63DD2D6-CD8A-4FAE-A40B-23078890F8CE}" type="sibTrans" cxnId="{923A91D2-DABB-437E-B1CE-F99EC5B5CDBA}">
      <dgm:prSet/>
      <dgm:spPr/>
      <dgm:t>
        <a:bodyPr/>
        <a:lstStyle/>
        <a:p>
          <a:endParaRPr lang="en-US"/>
        </a:p>
      </dgm:t>
    </dgm:pt>
    <dgm:pt modelId="{5104F285-4B2A-442B-8BB9-A1E64C2551BE}" type="pres">
      <dgm:prSet presAssocID="{86048833-B505-4A6A-B472-57838FBAEB7E}" presName="compositeShape" presStyleCnt="0">
        <dgm:presLayoutVars>
          <dgm:chMax val="7"/>
          <dgm:dir/>
          <dgm:resizeHandles val="exact"/>
        </dgm:presLayoutVars>
      </dgm:prSet>
      <dgm:spPr/>
    </dgm:pt>
    <dgm:pt modelId="{0489BDD8-9858-4465-AD8B-211045409958}" type="pres">
      <dgm:prSet presAssocID="{86048833-B505-4A6A-B472-57838FBAEB7E}" presName="wedge1" presStyleLbl="node1" presStyleIdx="0" presStyleCnt="2"/>
      <dgm:spPr/>
      <dgm:t>
        <a:bodyPr/>
        <a:lstStyle/>
        <a:p>
          <a:endParaRPr lang="el-GR"/>
        </a:p>
      </dgm:t>
    </dgm:pt>
    <dgm:pt modelId="{F08B425F-EF11-47B9-ADF5-15B5E697B7BD}" type="pres">
      <dgm:prSet presAssocID="{86048833-B505-4A6A-B472-57838FBAEB7E}" presName="dummy1a" presStyleCnt="0"/>
      <dgm:spPr/>
    </dgm:pt>
    <dgm:pt modelId="{D0290F61-111A-4B0B-979B-F8D0B859B41D}" type="pres">
      <dgm:prSet presAssocID="{86048833-B505-4A6A-B472-57838FBAEB7E}" presName="dummy1b" presStyleCnt="0"/>
      <dgm:spPr/>
    </dgm:pt>
    <dgm:pt modelId="{4F5852CD-181B-4DC0-93A2-3BE0F5718D98}" type="pres">
      <dgm:prSet presAssocID="{86048833-B505-4A6A-B472-57838FBAEB7E}" presName="wedge1Tx" presStyleLbl="node1" presStyleIdx="0" presStyleCnt="2">
        <dgm:presLayoutVars>
          <dgm:chMax val="0"/>
          <dgm:chPref val="0"/>
          <dgm:bulletEnabled val="1"/>
        </dgm:presLayoutVars>
      </dgm:prSet>
      <dgm:spPr/>
      <dgm:t>
        <a:bodyPr/>
        <a:lstStyle/>
        <a:p>
          <a:endParaRPr lang="el-GR"/>
        </a:p>
      </dgm:t>
    </dgm:pt>
    <dgm:pt modelId="{53A0B85F-B0D9-4D43-B5AF-D969A0F91679}" type="pres">
      <dgm:prSet presAssocID="{86048833-B505-4A6A-B472-57838FBAEB7E}" presName="wedge2" presStyleLbl="node1" presStyleIdx="1" presStyleCnt="2"/>
      <dgm:spPr/>
      <dgm:t>
        <a:bodyPr/>
        <a:lstStyle/>
        <a:p>
          <a:endParaRPr lang="el-GR"/>
        </a:p>
      </dgm:t>
    </dgm:pt>
    <dgm:pt modelId="{73C677F1-ACED-49FD-AC8B-2201C26B61DE}" type="pres">
      <dgm:prSet presAssocID="{86048833-B505-4A6A-B472-57838FBAEB7E}" presName="dummy2a" presStyleCnt="0"/>
      <dgm:spPr/>
    </dgm:pt>
    <dgm:pt modelId="{B578B5DB-5834-4107-933D-5CE43D81C159}" type="pres">
      <dgm:prSet presAssocID="{86048833-B505-4A6A-B472-57838FBAEB7E}" presName="dummy2b" presStyleCnt="0"/>
      <dgm:spPr/>
    </dgm:pt>
    <dgm:pt modelId="{498CF961-935B-4951-BFBB-ACF16FD06D31}" type="pres">
      <dgm:prSet presAssocID="{86048833-B505-4A6A-B472-57838FBAEB7E}" presName="wedge2Tx" presStyleLbl="node1" presStyleIdx="1" presStyleCnt="2">
        <dgm:presLayoutVars>
          <dgm:chMax val="0"/>
          <dgm:chPref val="0"/>
          <dgm:bulletEnabled val="1"/>
        </dgm:presLayoutVars>
      </dgm:prSet>
      <dgm:spPr/>
      <dgm:t>
        <a:bodyPr/>
        <a:lstStyle/>
        <a:p>
          <a:endParaRPr lang="el-GR"/>
        </a:p>
      </dgm:t>
    </dgm:pt>
    <dgm:pt modelId="{289D1D46-06B0-47FC-B141-E06DCBFC786A}" type="pres">
      <dgm:prSet presAssocID="{E538871C-71EE-446C-8D54-20B146F7F278}" presName="arrowWedge1" presStyleLbl="fgSibTrans2D1" presStyleIdx="0" presStyleCnt="2"/>
      <dgm:spPr/>
    </dgm:pt>
    <dgm:pt modelId="{FCF78DBF-9157-4F3F-888E-4A72069B4D45}" type="pres">
      <dgm:prSet presAssocID="{D63DD2D6-CD8A-4FAE-A40B-23078890F8CE}" presName="arrowWedge2" presStyleLbl="fgSibTrans2D1" presStyleIdx="1" presStyleCnt="2"/>
      <dgm:spPr/>
    </dgm:pt>
  </dgm:ptLst>
  <dgm:cxnLst>
    <dgm:cxn modelId="{5F33B363-408A-4278-872B-7F872369EE2E}" type="presOf" srcId="{A7F0F64C-FC05-4C63-A27E-FB39EDEA2EF9}" destId="{53A0B85F-B0D9-4D43-B5AF-D969A0F91679}" srcOrd="0" destOrd="0" presId="urn:microsoft.com/office/officeart/2005/8/layout/cycle8"/>
    <dgm:cxn modelId="{25985E4E-51C5-4F29-AD82-E3F24CE63BE2}" type="presOf" srcId="{A7F0F64C-FC05-4C63-A27E-FB39EDEA2EF9}" destId="{498CF961-935B-4951-BFBB-ACF16FD06D31}" srcOrd="1" destOrd="0" presId="urn:microsoft.com/office/officeart/2005/8/layout/cycle8"/>
    <dgm:cxn modelId="{E9C721C5-5FB5-4A26-A6B0-A932A68D0116}" type="presOf" srcId="{DE22CAE4-D920-4622-AD8C-CE5C46392EA7}" destId="{4F5852CD-181B-4DC0-93A2-3BE0F5718D98}" srcOrd="1" destOrd="0" presId="urn:microsoft.com/office/officeart/2005/8/layout/cycle8"/>
    <dgm:cxn modelId="{6FDDF1CE-11FF-4543-8C2A-C02A4F6639B1}" srcId="{86048833-B505-4A6A-B472-57838FBAEB7E}" destId="{DE22CAE4-D920-4622-AD8C-CE5C46392EA7}" srcOrd="0" destOrd="0" parTransId="{88D35EF2-9823-4310-B83A-49E685A9F4BE}" sibTransId="{E538871C-71EE-446C-8D54-20B146F7F278}"/>
    <dgm:cxn modelId="{0775B373-6E00-47EF-95CA-AEC8C610AE86}" type="presOf" srcId="{86048833-B505-4A6A-B472-57838FBAEB7E}" destId="{5104F285-4B2A-442B-8BB9-A1E64C2551BE}" srcOrd="0" destOrd="0" presId="urn:microsoft.com/office/officeart/2005/8/layout/cycle8"/>
    <dgm:cxn modelId="{4CCAEADD-CCE5-46C2-A793-085A25105B66}" type="presOf" srcId="{DE22CAE4-D920-4622-AD8C-CE5C46392EA7}" destId="{0489BDD8-9858-4465-AD8B-211045409958}" srcOrd="0" destOrd="0" presId="urn:microsoft.com/office/officeart/2005/8/layout/cycle8"/>
    <dgm:cxn modelId="{923A91D2-DABB-437E-B1CE-F99EC5B5CDBA}" srcId="{86048833-B505-4A6A-B472-57838FBAEB7E}" destId="{A7F0F64C-FC05-4C63-A27E-FB39EDEA2EF9}" srcOrd="1" destOrd="0" parTransId="{826876DE-00E1-4665-89B4-4CE085ECA0E6}" sibTransId="{D63DD2D6-CD8A-4FAE-A40B-23078890F8CE}"/>
    <dgm:cxn modelId="{3D07D38C-151A-45F2-A1B0-E82AA8B1E328}" type="presParOf" srcId="{5104F285-4B2A-442B-8BB9-A1E64C2551BE}" destId="{0489BDD8-9858-4465-AD8B-211045409958}" srcOrd="0" destOrd="0" presId="urn:microsoft.com/office/officeart/2005/8/layout/cycle8"/>
    <dgm:cxn modelId="{90B2B116-BC10-46EB-81A6-330C43A51A0F}" type="presParOf" srcId="{5104F285-4B2A-442B-8BB9-A1E64C2551BE}" destId="{F08B425F-EF11-47B9-ADF5-15B5E697B7BD}" srcOrd="1" destOrd="0" presId="urn:microsoft.com/office/officeart/2005/8/layout/cycle8"/>
    <dgm:cxn modelId="{EADABCA9-429B-45EA-830C-B6AEBE2DC4A9}" type="presParOf" srcId="{5104F285-4B2A-442B-8BB9-A1E64C2551BE}" destId="{D0290F61-111A-4B0B-979B-F8D0B859B41D}" srcOrd="2" destOrd="0" presId="urn:microsoft.com/office/officeart/2005/8/layout/cycle8"/>
    <dgm:cxn modelId="{2A184270-3B54-4772-89D3-74BC46161212}" type="presParOf" srcId="{5104F285-4B2A-442B-8BB9-A1E64C2551BE}" destId="{4F5852CD-181B-4DC0-93A2-3BE0F5718D98}" srcOrd="3" destOrd="0" presId="urn:microsoft.com/office/officeart/2005/8/layout/cycle8"/>
    <dgm:cxn modelId="{1772C0F8-C349-4F84-9F20-0ED2561F4820}" type="presParOf" srcId="{5104F285-4B2A-442B-8BB9-A1E64C2551BE}" destId="{53A0B85F-B0D9-4D43-B5AF-D969A0F91679}" srcOrd="4" destOrd="0" presId="urn:microsoft.com/office/officeart/2005/8/layout/cycle8"/>
    <dgm:cxn modelId="{F44AF029-15C3-45FE-B411-CD99C623B479}" type="presParOf" srcId="{5104F285-4B2A-442B-8BB9-A1E64C2551BE}" destId="{73C677F1-ACED-49FD-AC8B-2201C26B61DE}" srcOrd="5" destOrd="0" presId="urn:microsoft.com/office/officeart/2005/8/layout/cycle8"/>
    <dgm:cxn modelId="{30EAF686-3801-4A2F-BD8D-FCD0811521D4}" type="presParOf" srcId="{5104F285-4B2A-442B-8BB9-A1E64C2551BE}" destId="{B578B5DB-5834-4107-933D-5CE43D81C159}" srcOrd="6" destOrd="0" presId="urn:microsoft.com/office/officeart/2005/8/layout/cycle8"/>
    <dgm:cxn modelId="{C2B53150-CEB7-4E0F-8B54-9A2D0589A574}" type="presParOf" srcId="{5104F285-4B2A-442B-8BB9-A1E64C2551BE}" destId="{498CF961-935B-4951-BFBB-ACF16FD06D31}" srcOrd="7" destOrd="0" presId="urn:microsoft.com/office/officeart/2005/8/layout/cycle8"/>
    <dgm:cxn modelId="{E3169CA1-A68A-4359-9275-378C5D441DBA}" type="presParOf" srcId="{5104F285-4B2A-442B-8BB9-A1E64C2551BE}" destId="{289D1D46-06B0-47FC-B141-E06DCBFC786A}" srcOrd="8" destOrd="0" presId="urn:microsoft.com/office/officeart/2005/8/layout/cycle8"/>
    <dgm:cxn modelId="{B5F8ED86-0FD4-47AE-8284-4DDF5A6E466D}" type="presParOf" srcId="{5104F285-4B2A-442B-8BB9-A1E64C2551BE}" destId="{FCF78DBF-9157-4F3F-888E-4A72069B4D45}" srcOrd="9" destOrd="0" presId="urn:microsoft.com/office/officeart/2005/8/layout/cycle8"/>
  </dgm:cxnLst>
  <dgm:bg/>
  <dgm:whole/>
  <dgm:extLst>
    <a:ext uri="http://schemas.microsoft.com/office/drawing/2008/diagram">
      <dsp:dataModelExt xmlns:dsp="http://schemas.microsoft.com/office/drawing/2008/diagram" relId="rId3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FDAE2CB-4894-4B85-BAC8-65303A8BDED6}" type="doc">
      <dgm:prSet loTypeId="urn:microsoft.com/office/officeart/2009/layout/CircleArrowProcess" loCatId="process" qsTypeId="urn:microsoft.com/office/officeart/2005/8/quickstyle/simple1" qsCatId="simple" csTypeId="urn:microsoft.com/office/officeart/2005/8/colors/colorful4" csCatId="colorful" phldr="1"/>
      <dgm:spPr/>
      <dgm:t>
        <a:bodyPr/>
        <a:lstStyle/>
        <a:p>
          <a:endParaRPr lang="en-US"/>
        </a:p>
      </dgm:t>
    </dgm:pt>
    <dgm:pt modelId="{F4802D85-0683-43D1-BA8F-1508537C0D69}">
      <dgm:prSet phldrT="[Text]"/>
      <dgm:spPr/>
      <dgm:t>
        <a:bodyPr/>
        <a:lstStyle/>
        <a:p>
          <a:r>
            <a:rPr lang="en-US" b="1" dirty="0"/>
            <a:t>Medosebni</a:t>
          </a:r>
        </a:p>
      </dgm:t>
    </dgm:pt>
    <dgm:pt modelId="{1A8CFE8D-C7C9-45B8-998B-D86F83E9F9FE}" type="parTrans" cxnId="{4201E369-9EC7-4995-A008-FD41B5B9E05E}">
      <dgm:prSet/>
      <dgm:spPr/>
      <dgm:t>
        <a:bodyPr/>
        <a:lstStyle/>
        <a:p>
          <a:endParaRPr lang="en-US"/>
        </a:p>
      </dgm:t>
    </dgm:pt>
    <dgm:pt modelId="{0688B6DB-6BB1-4673-9D58-EEE3567DBDAB}" type="sibTrans" cxnId="{4201E369-9EC7-4995-A008-FD41B5B9E05E}">
      <dgm:prSet/>
      <dgm:spPr/>
      <dgm:t>
        <a:bodyPr/>
        <a:lstStyle/>
        <a:p>
          <a:endParaRPr lang="en-US"/>
        </a:p>
      </dgm:t>
    </dgm:pt>
    <dgm:pt modelId="{6239729B-09DD-49A0-9879-AFEFE09BD01C}">
      <dgm:prSet phldrT="[Text]"/>
      <dgm:spPr/>
      <dgm:t>
        <a:bodyPr/>
        <a:lstStyle/>
        <a:p>
          <a:r>
            <a:rPr lang="en-US" b="1" dirty="0"/>
            <a:t>Medosebni</a:t>
          </a:r>
        </a:p>
      </dgm:t>
    </dgm:pt>
    <dgm:pt modelId="{3A669861-6AA0-45C1-B897-FC44F239CB88}" type="parTrans" cxnId="{74A1CFA2-B682-410E-82E2-400D61A257C0}">
      <dgm:prSet/>
      <dgm:spPr/>
      <dgm:t>
        <a:bodyPr/>
        <a:lstStyle/>
        <a:p>
          <a:endParaRPr lang="en-US"/>
        </a:p>
      </dgm:t>
    </dgm:pt>
    <dgm:pt modelId="{0075A284-92A4-402C-9266-C03568468561}" type="sibTrans" cxnId="{74A1CFA2-B682-410E-82E2-400D61A257C0}">
      <dgm:prSet/>
      <dgm:spPr/>
      <dgm:t>
        <a:bodyPr/>
        <a:lstStyle/>
        <a:p>
          <a:endParaRPr lang="en-US"/>
        </a:p>
      </dgm:t>
    </dgm:pt>
    <dgm:pt modelId="{DA37F6A5-61BE-4951-A909-6D6B5733FE43}">
      <dgm:prSet phldrT="[Text]"/>
      <dgm:spPr/>
      <dgm:t>
        <a:bodyPr/>
        <a:lstStyle/>
        <a:p>
          <a:r>
            <a:rPr lang="en-US" b="1" dirty="0"/>
            <a:t>V okviru skupine</a:t>
          </a:r>
        </a:p>
      </dgm:t>
    </dgm:pt>
    <dgm:pt modelId="{E8EDAB10-7431-4024-A8E2-9A5F5A5C469E}" type="parTrans" cxnId="{6134537F-6574-46E8-BB8D-1E23D1FCA6B3}">
      <dgm:prSet/>
      <dgm:spPr/>
      <dgm:t>
        <a:bodyPr/>
        <a:lstStyle/>
        <a:p>
          <a:endParaRPr lang="en-US"/>
        </a:p>
      </dgm:t>
    </dgm:pt>
    <dgm:pt modelId="{DDC1886C-2F2A-43A5-8A87-728EB637A3DA}" type="sibTrans" cxnId="{6134537F-6574-46E8-BB8D-1E23D1FCA6B3}">
      <dgm:prSet/>
      <dgm:spPr/>
      <dgm:t>
        <a:bodyPr/>
        <a:lstStyle/>
        <a:p>
          <a:endParaRPr lang="en-US"/>
        </a:p>
      </dgm:t>
    </dgm:pt>
    <dgm:pt modelId="{FF481E30-06A0-4614-9A6A-2CF4426A6227}">
      <dgm:prSet/>
      <dgm:spPr/>
      <dgm:t>
        <a:bodyPr/>
        <a:lstStyle/>
        <a:p>
          <a:r>
            <a:rPr lang="en-US" b="1" dirty="0"/>
            <a:t>Medskupina</a:t>
          </a:r>
        </a:p>
      </dgm:t>
    </dgm:pt>
    <dgm:pt modelId="{284C3B89-EEA3-4A5F-9C89-1516AE2FF7E4}" type="parTrans" cxnId="{FC4AD100-4AF8-4CA5-8209-D60D553A6F60}">
      <dgm:prSet/>
      <dgm:spPr/>
      <dgm:t>
        <a:bodyPr/>
        <a:lstStyle/>
        <a:p>
          <a:endParaRPr lang="en-US"/>
        </a:p>
      </dgm:t>
    </dgm:pt>
    <dgm:pt modelId="{C7A1A03A-EDD4-4E51-89EC-1AFE3CA71AB2}" type="sibTrans" cxnId="{FC4AD100-4AF8-4CA5-8209-D60D553A6F60}">
      <dgm:prSet/>
      <dgm:spPr/>
      <dgm:t>
        <a:bodyPr/>
        <a:lstStyle/>
        <a:p>
          <a:endParaRPr lang="en-US"/>
        </a:p>
      </dgm:t>
    </dgm:pt>
    <dgm:pt modelId="{EAA0660B-8956-4628-A669-5D287010D19D}" type="pres">
      <dgm:prSet presAssocID="{2FDAE2CB-4894-4B85-BAC8-65303A8BDED6}" presName="Name0" presStyleCnt="0">
        <dgm:presLayoutVars>
          <dgm:chMax val="7"/>
          <dgm:chPref val="7"/>
          <dgm:dir/>
          <dgm:animLvl val="lvl"/>
        </dgm:presLayoutVars>
      </dgm:prSet>
      <dgm:spPr/>
      <dgm:t>
        <a:bodyPr/>
        <a:lstStyle/>
        <a:p>
          <a:endParaRPr lang="el-GR"/>
        </a:p>
      </dgm:t>
    </dgm:pt>
    <dgm:pt modelId="{7B928FDE-FA18-45DB-B900-A425D14B25A3}" type="pres">
      <dgm:prSet presAssocID="{F4802D85-0683-43D1-BA8F-1508537C0D69}" presName="Accent1" presStyleCnt="0"/>
      <dgm:spPr/>
    </dgm:pt>
    <dgm:pt modelId="{FF216509-964F-4BC6-BFE4-58BF51628513}" type="pres">
      <dgm:prSet presAssocID="{F4802D85-0683-43D1-BA8F-1508537C0D69}" presName="Accent" presStyleLbl="node1" presStyleIdx="0" presStyleCnt="4" custLinFactNeighborX="-452" custLinFactNeighborY="-1136"/>
      <dgm:spPr/>
    </dgm:pt>
    <dgm:pt modelId="{355F38CF-6BCB-4CEC-9103-21102681BAD5}" type="pres">
      <dgm:prSet presAssocID="{F4802D85-0683-43D1-BA8F-1508537C0D69}" presName="Parent1" presStyleLbl="revTx" presStyleIdx="0" presStyleCnt="4">
        <dgm:presLayoutVars>
          <dgm:chMax val="1"/>
          <dgm:chPref val="1"/>
          <dgm:bulletEnabled val="1"/>
        </dgm:presLayoutVars>
      </dgm:prSet>
      <dgm:spPr/>
      <dgm:t>
        <a:bodyPr/>
        <a:lstStyle/>
        <a:p>
          <a:endParaRPr lang="el-GR"/>
        </a:p>
      </dgm:t>
    </dgm:pt>
    <dgm:pt modelId="{49AA2036-B66B-44E3-AAC8-29EFF22045CB}" type="pres">
      <dgm:prSet presAssocID="{6239729B-09DD-49A0-9879-AFEFE09BD01C}" presName="Accent2" presStyleCnt="0"/>
      <dgm:spPr/>
    </dgm:pt>
    <dgm:pt modelId="{36FDC14C-34E9-460B-AC99-EC4704536E2D}" type="pres">
      <dgm:prSet presAssocID="{6239729B-09DD-49A0-9879-AFEFE09BD01C}" presName="Accent" presStyleLbl="node1" presStyleIdx="1" presStyleCnt="4"/>
      <dgm:spPr/>
    </dgm:pt>
    <dgm:pt modelId="{FAF39D49-58FC-4A83-976C-E918E51CAC18}" type="pres">
      <dgm:prSet presAssocID="{6239729B-09DD-49A0-9879-AFEFE09BD01C}" presName="Parent2" presStyleLbl="revTx" presStyleIdx="1" presStyleCnt="4">
        <dgm:presLayoutVars>
          <dgm:chMax val="1"/>
          <dgm:chPref val="1"/>
          <dgm:bulletEnabled val="1"/>
        </dgm:presLayoutVars>
      </dgm:prSet>
      <dgm:spPr/>
      <dgm:t>
        <a:bodyPr/>
        <a:lstStyle/>
        <a:p>
          <a:endParaRPr lang="el-GR"/>
        </a:p>
      </dgm:t>
    </dgm:pt>
    <dgm:pt modelId="{94A72C07-47B6-43E4-B6BF-EF1C2A5BE9A0}" type="pres">
      <dgm:prSet presAssocID="{DA37F6A5-61BE-4951-A909-6D6B5733FE43}" presName="Accent3" presStyleCnt="0"/>
      <dgm:spPr/>
    </dgm:pt>
    <dgm:pt modelId="{BC958770-94AD-4FA9-A52D-49B3F5A59247}" type="pres">
      <dgm:prSet presAssocID="{DA37F6A5-61BE-4951-A909-6D6B5733FE43}" presName="Accent" presStyleLbl="node1" presStyleIdx="2" presStyleCnt="4"/>
      <dgm:spPr/>
    </dgm:pt>
    <dgm:pt modelId="{51286F74-756E-4C8C-90C4-4D796632B795}" type="pres">
      <dgm:prSet presAssocID="{DA37F6A5-61BE-4951-A909-6D6B5733FE43}" presName="Parent3" presStyleLbl="revTx" presStyleIdx="2" presStyleCnt="4">
        <dgm:presLayoutVars>
          <dgm:chMax val="1"/>
          <dgm:chPref val="1"/>
          <dgm:bulletEnabled val="1"/>
        </dgm:presLayoutVars>
      </dgm:prSet>
      <dgm:spPr/>
      <dgm:t>
        <a:bodyPr/>
        <a:lstStyle/>
        <a:p>
          <a:endParaRPr lang="el-GR"/>
        </a:p>
      </dgm:t>
    </dgm:pt>
    <dgm:pt modelId="{51A3E95D-4616-498B-AB06-50530CED12E0}" type="pres">
      <dgm:prSet presAssocID="{FF481E30-06A0-4614-9A6A-2CF4426A6227}" presName="Accent4" presStyleCnt="0"/>
      <dgm:spPr/>
    </dgm:pt>
    <dgm:pt modelId="{B8E0D776-C212-4CFA-AD2A-0DA7B34BD5CC}" type="pres">
      <dgm:prSet presAssocID="{FF481E30-06A0-4614-9A6A-2CF4426A6227}" presName="Accent" presStyleLbl="node1" presStyleIdx="3" presStyleCnt="4"/>
      <dgm:spPr/>
    </dgm:pt>
    <dgm:pt modelId="{E5B84678-12F1-4FBD-A480-B5278EA90A81}" type="pres">
      <dgm:prSet presAssocID="{FF481E30-06A0-4614-9A6A-2CF4426A6227}" presName="Parent4" presStyleLbl="revTx" presStyleIdx="3" presStyleCnt="4">
        <dgm:presLayoutVars>
          <dgm:chMax val="1"/>
          <dgm:chPref val="1"/>
          <dgm:bulletEnabled val="1"/>
        </dgm:presLayoutVars>
      </dgm:prSet>
      <dgm:spPr/>
      <dgm:t>
        <a:bodyPr/>
        <a:lstStyle/>
        <a:p>
          <a:endParaRPr lang="el-GR"/>
        </a:p>
      </dgm:t>
    </dgm:pt>
  </dgm:ptLst>
  <dgm:cxnLst>
    <dgm:cxn modelId="{7837F378-F5FE-4CBA-8E2D-D73E7D96D528}" type="presOf" srcId="{DA37F6A5-61BE-4951-A909-6D6B5733FE43}" destId="{51286F74-756E-4C8C-90C4-4D796632B795}" srcOrd="0" destOrd="0" presId="urn:microsoft.com/office/officeart/2009/layout/CircleArrowProcess"/>
    <dgm:cxn modelId="{571F79C0-434C-41C8-9C5D-E8D589BEB8D4}" type="presOf" srcId="{F4802D85-0683-43D1-BA8F-1508537C0D69}" destId="{355F38CF-6BCB-4CEC-9103-21102681BAD5}" srcOrd="0" destOrd="0" presId="urn:microsoft.com/office/officeart/2009/layout/CircleArrowProcess"/>
    <dgm:cxn modelId="{9BE3CAA8-74E1-405F-B29A-1C098D0AFCAE}" type="presOf" srcId="{6239729B-09DD-49A0-9879-AFEFE09BD01C}" destId="{FAF39D49-58FC-4A83-976C-E918E51CAC18}" srcOrd="0" destOrd="0" presId="urn:microsoft.com/office/officeart/2009/layout/CircleArrowProcess"/>
    <dgm:cxn modelId="{FC4AD100-4AF8-4CA5-8209-D60D553A6F60}" srcId="{2FDAE2CB-4894-4B85-BAC8-65303A8BDED6}" destId="{FF481E30-06A0-4614-9A6A-2CF4426A6227}" srcOrd="3" destOrd="0" parTransId="{284C3B89-EEA3-4A5F-9C89-1516AE2FF7E4}" sibTransId="{C7A1A03A-EDD4-4E51-89EC-1AFE3CA71AB2}"/>
    <dgm:cxn modelId="{74A1CFA2-B682-410E-82E2-400D61A257C0}" srcId="{2FDAE2CB-4894-4B85-BAC8-65303A8BDED6}" destId="{6239729B-09DD-49A0-9879-AFEFE09BD01C}" srcOrd="1" destOrd="0" parTransId="{3A669861-6AA0-45C1-B897-FC44F239CB88}" sibTransId="{0075A284-92A4-402C-9266-C03568468561}"/>
    <dgm:cxn modelId="{DFFA4F01-6E22-496A-A655-C1CFC5A90E46}" type="presOf" srcId="{2FDAE2CB-4894-4B85-BAC8-65303A8BDED6}" destId="{EAA0660B-8956-4628-A669-5D287010D19D}" srcOrd="0" destOrd="0" presId="urn:microsoft.com/office/officeart/2009/layout/CircleArrowProcess"/>
    <dgm:cxn modelId="{C2FC265E-3744-4186-B866-B8B7767B5CCD}" type="presOf" srcId="{FF481E30-06A0-4614-9A6A-2CF4426A6227}" destId="{E5B84678-12F1-4FBD-A480-B5278EA90A81}" srcOrd="0" destOrd="0" presId="urn:microsoft.com/office/officeart/2009/layout/CircleArrowProcess"/>
    <dgm:cxn modelId="{6134537F-6574-46E8-BB8D-1E23D1FCA6B3}" srcId="{2FDAE2CB-4894-4B85-BAC8-65303A8BDED6}" destId="{DA37F6A5-61BE-4951-A909-6D6B5733FE43}" srcOrd="2" destOrd="0" parTransId="{E8EDAB10-7431-4024-A8E2-9A5F5A5C469E}" sibTransId="{DDC1886C-2F2A-43A5-8A87-728EB637A3DA}"/>
    <dgm:cxn modelId="{4201E369-9EC7-4995-A008-FD41B5B9E05E}" srcId="{2FDAE2CB-4894-4B85-BAC8-65303A8BDED6}" destId="{F4802D85-0683-43D1-BA8F-1508537C0D69}" srcOrd="0" destOrd="0" parTransId="{1A8CFE8D-C7C9-45B8-998B-D86F83E9F9FE}" sibTransId="{0688B6DB-6BB1-4673-9D58-EEE3567DBDAB}"/>
    <dgm:cxn modelId="{C44D517A-883A-4477-9538-E4E8B98207F8}" type="presParOf" srcId="{EAA0660B-8956-4628-A669-5D287010D19D}" destId="{7B928FDE-FA18-45DB-B900-A425D14B25A3}" srcOrd="0" destOrd="0" presId="urn:microsoft.com/office/officeart/2009/layout/CircleArrowProcess"/>
    <dgm:cxn modelId="{9EF23039-2545-4742-A9EF-F0BD1080A49F}" type="presParOf" srcId="{7B928FDE-FA18-45DB-B900-A425D14B25A3}" destId="{FF216509-964F-4BC6-BFE4-58BF51628513}" srcOrd="0" destOrd="0" presId="urn:microsoft.com/office/officeart/2009/layout/CircleArrowProcess"/>
    <dgm:cxn modelId="{664109CE-33E4-4282-A8DB-EFD0AEF28445}" type="presParOf" srcId="{EAA0660B-8956-4628-A669-5D287010D19D}" destId="{355F38CF-6BCB-4CEC-9103-21102681BAD5}" srcOrd="1" destOrd="0" presId="urn:microsoft.com/office/officeart/2009/layout/CircleArrowProcess"/>
    <dgm:cxn modelId="{CA7C5D89-AC15-42E4-B8BC-082933A56A0D}" type="presParOf" srcId="{EAA0660B-8956-4628-A669-5D287010D19D}" destId="{49AA2036-B66B-44E3-AAC8-29EFF22045CB}" srcOrd="2" destOrd="0" presId="urn:microsoft.com/office/officeart/2009/layout/CircleArrowProcess"/>
    <dgm:cxn modelId="{843D0A45-C241-4345-9220-CD481DA9F53E}" type="presParOf" srcId="{49AA2036-B66B-44E3-AAC8-29EFF22045CB}" destId="{36FDC14C-34E9-460B-AC99-EC4704536E2D}" srcOrd="0" destOrd="0" presId="urn:microsoft.com/office/officeart/2009/layout/CircleArrowProcess"/>
    <dgm:cxn modelId="{F9A2420F-BB59-44C8-9614-5F370D85E75F}" type="presParOf" srcId="{EAA0660B-8956-4628-A669-5D287010D19D}" destId="{FAF39D49-58FC-4A83-976C-E918E51CAC18}" srcOrd="3" destOrd="0" presId="urn:microsoft.com/office/officeart/2009/layout/CircleArrowProcess"/>
    <dgm:cxn modelId="{4759765A-DAA1-42A5-80C3-DC666FF26E5A}" type="presParOf" srcId="{EAA0660B-8956-4628-A669-5D287010D19D}" destId="{94A72C07-47B6-43E4-B6BF-EF1C2A5BE9A0}" srcOrd="4" destOrd="0" presId="urn:microsoft.com/office/officeart/2009/layout/CircleArrowProcess"/>
    <dgm:cxn modelId="{791CE6E6-9FA3-4BAA-BF86-B5E9BC9A1F21}" type="presParOf" srcId="{94A72C07-47B6-43E4-B6BF-EF1C2A5BE9A0}" destId="{BC958770-94AD-4FA9-A52D-49B3F5A59247}" srcOrd="0" destOrd="0" presId="urn:microsoft.com/office/officeart/2009/layout/CircleArrowProcess"/>
    <dgm:cxn modelId="{3C035723-8166-447A-B4E5-78BC55957BDD}" type="presParOf" srcId="{EAA0660B-8956-4628-A669-5D287010D19D}" destId="{51286F74-756E-4C8C-90C4-4D796632B795}" srcOrd="5" destOrd="0" presId="urn:microsoft.com/office/officeart/2009/layout/CircleArrowProcess"/>
    <dgm:cxn modelId="{7D27AF51-A592-48FD-931E-3DF375F6204C}" type="presParOf" srcId="{EAA0660B-8956-4628-A669-5D287010D19D}" destId="{51A3E95D-4616-498B-AB06-50530CED12E0}" srcOrd="6" destOrd="0" presId="urn:microsoft.com/office/officeart/2009/layout/CircleArrowProcess"/>
    <dgm:cxn modelId="{64BDE24C-8E1F-410E-AE19-3FD6E2089846}" type="presParOf" srcId="{51A3E95D-4616-498B-AB06-50530CED12E0}" destId="{B8E0D776-C212-4CFA-AD2A-0DA7B34BD5CC}" srcOrd="0" destOrd="0" presId="urn:microsoft.com/office/officeart/2009/layout/CircleArrowProcess"/>
    <dgm:cxn modelId="{25A1CBE9-A6D3-4350-86E1-86370900BC53}" type="presParOf" srcId="{EAA0660B-8956-4628-A669-5D287010D19D}" destId="{E5B84678-12F1-4FBD-A480-B5278EA90A81}" srcOrd="7"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C7429-9401-4802-AB33-313A76532508}">
      <dsp:nvSpPr>
        <dsp:cNvPr id="0" name=""/>
        <dsp:cNvSpPr/>
      </dsp:nvSpPr>
      <dsp:spPr>
        <a:xfrm>
          <a:off x="0" y="0"/>
          <a:ext cx="4961817" cy="1029600"/>
        </a:xfrm>
        <a:prstGeom prst="roundRect">
          <a:avLst/>
        </a:prstGeom>
        <a:solidFill>
          <a:schemeClr val="bg1">
            <a:lumMod val="95000"/>
          </a:scheme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a:solidFill>
                <a:schemeClr val="tx1"/>
              </a:solidFill>
              <a:effectLst/>
            </a:rPr>
            <a:t>1. </a:t>
          </a:r>
          <a:r>
            <a:rPr lang="en-US" sz="3200" kern="1200" dirty="0">
              <a:solidFill>
                <a:schemeClr val="tx1"/>
              </a:solidFill>
            </a:rPr>
            <a:t>Ozaveščanje </a:t>
          </a:r>
          <a:endParaRPr lang="el-GR" sz="3200" kern="1200" dirty="0">
            <a:solidFill>
              <a:schemeClr val="tx1"/>
            </a:solidFill>
            <a:effectLst/>
            <a:latin typeface="Calibri" panose="020F0502020204030204"/>
            <a:ea typeface="+mn-ea"/>
            <a:cs typeface="+mn-cs"/>
          </a:endParaRPr>
        </a:p>
      </dsp:txBody>
      <dsp:txXfrm>
        <a:off x="50261" y="50261"/>
        <a:ext cx="4861295" cy="929078"/>
      </dsp:txXfrm>
    </dsp:sp>
    <dsp:sp modelId="{288E5028-B57D-41A4-A329-2A81DBAE6A20}">
      <dsp:nvSpPr>
        <dsp:cNvPr id="0" name=""/>
        <dsp:cNvSpPr/>
      </dsp:nvSpPr>
      <dsp:spPr>
        <a:xfrm>
          <a:off x="0" y="2413669"/>
          <a:ext cx="4961817" cy="1029600"/>
        </a:xfrm>
        <a:prstGeom prst="roundRect">
          <a:avLst/>
        </a:prstGeom>
        <a:solidFill>
          <a:srgbClr val="95C11F"/>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3. Reševanje konfliktov</a:t>
          </a:r>
          <a:endParaRPr lang="el-GR" sz="32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sp:txBody>
      <dsp:txXfrm>
        <a:off x="50261" y="2463930"/>
        <a:ext cx="4861295" cy="929078"/>
      </dsp:txXfrm>
    </dsp:sp>
    <dsp:sp modelId="{8CDB7BC7-8DB4-48B4-844D-150D6BC9A281}">
      <dsp:nvSpPr>
        <dsp:cNvPr id="0" name=""/>
        <dsp:cNvSpPr/>
      </dsp:nvSpPr>
      <dsp:spPr>
        <a:xfrm>
          <a:off x="0" y="1254031"/>
          <a:ext cx="4961817" cy="102960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2. Kritično razmišljanje </a:t>
          </a:r>
          <a:endParaRPr lang="el-GR" sz="3200" kern="1200" dirty="0">
            <a:solidFill>
              <a:prstClr val="black"/>
            </a:solidFill>
            <a:effectLst/>
            <a:latin typeface="Calibri" panose="020F0502020204030204"/>
            <a:ea typeface="+mn-ea"/>
            <a:cs typeface="+mn-cs"/>
          </a:endParaRPr>
        </a:p>
      </dsp:txBody>
      <dsp:txXfrm>
        <a:off x="50261" y="1304292"/>
        <a:ext cx="4861295" cy="92907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FBE15D-F99A-4F61-9A1B-033BED5CC3E5}">
      <dsp:nvSpPr>
        <dsp:cNvPr id="0" name=""/>
        <dsp:cNvSpPr/>
      </dsp:nvSpPr>
      <dsp:spPr>
        <a:xfrm>
          <a:off x="5306" y="0"/>
          <a:ext cx="1644964" cy="79615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a:effectLst>
                <a:outerShdw blurRad="38100" dist="38100" dir="2700000" algn="tl">
                  <a:srgbClr val="000000">
                    <a:alpha val="43137"/>
                  </a:srgbClr>
                </a:outerShdw>
              </a:effectLst>
            </a:rPr>
            <a:t>Faza 1</a:t>
          </a:r>
        </a:p>
        <a:p>
          <a:pPr lvl="0" algn="ctr" defTabSz="444500">
            <a:lnSpc>
              <a:spcPct val="90000"/>
            </a:lnSpc>
            <a:spcBef>
              <a:spcPct val="0"/>
            </a:spcBef>
            <a:spcAft>
              <a:spcPct val="35000"/>
            </a:spcAft>
          </a:pPr>
          <a:r>
            <a:rPr lang="en-US" sz="1000" kern="1200" dirty="0">
              <a:effectLst>
                <a:outerShdw blurRad="38100" dist="38100" dir="2700000" algn="tl">
                  <a:srgbClr val="000000">
                    <a:alpha val="43137"/>
                  </a:srgbClr>
                </a:outerShdw>
              </a:effectLst>
            </a:rPr>
            <a:t>Potencialno nasprotovanje, nezdružljivost</a:t>
          </a:r>
        </a:p>
      </dsp:txBody>
      <dsp:txXfrm>
        <a:off x="28625" y="23319"/>
        <a:ext cx="1598326" cy="749520"/>
      </dsp:txXfrm>
    </dsp:sp>
    <dsp:sp modelId="{213CB544-0F44-4B7C-A871-5CB09F80C40A}">
      <dsp:nvSpPr>
        <dsp:cNvPr id="0" name=""/>
        <dsp:cNvSpPr/>
      </dsp:nvSpPr>
      <dsp:spPr>
        <a:xfrm>
          <a:off x="1814767" y="194103"/>
          <a:ext cx="348732" cy="40795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1814767" y="275693"/>
        <a:ext cx="244112" cy="244771"/>
      </dsp:txXfrm>
    </dsp:sp>
    <dsp:sp modelId="{DD5818A2-B7D5-454F-9F20-A53C3E544D33}">
      <dsp:nvSpPr>
        <dsp:cNvPr id="0" name=""/>
        <dsp:cNvSpPr/>
      </dsp:nvSpPr>
      <dsp:spPr>
        <a:xfrm>
          <a:off x="2308257" y="0"/>
          <a:ext cx="1644964" cy="79615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a:effectLst>
                <a:outerShdw blurRad="38100" dist="38100" dir="2700000" algn="tl">
                  <a:srgbClr val="000000">
                    <a:alpha val="43137"/>
                  </a:srgbClr>
                </a:outerShdw>
              </a:effectLst>
            </a:rPr>
            <a:t>Faza 2</a:t>
          </a:r>
        </a:p>
        <a:p>
          <a:pPr lvl="0" algn="ctr" defTabSz="444500">
            <a:lnSpc>
              <a:spcPct val="90000"/>
            </a:lnSpc>
            <a:spcBef>
              <a:spcPct val="0"/>
            </a:spcBef>
            <a:spcAft>
              <a:spcPct val="35000"/>
            </a:spcAft>
          </a:pPr>
          <a:r>
            <a:rPr lang="en-US" sz="1000" kern="1200" dirty="0">
              <a:effectLst>
                <a:outerShdw blurRad="38100" dist="38100" dir="2700000" algn="tl">
                  <a:srgbClr val="000000">
                    <a:alpha val="43137"/>
                  </a:srgbClr>
                </a:outerShdw>
              </a:effectLst>
            </a:rPr>
            <a:t>Priznanje</a:t>
          </a:r>
        </a:p>
      </dsp:txBody>
      <dsp:txXfrm>
        <a:off x="2331576" y="23319"/>
        <a:ext cx="1598326" cy="749520"/>
      </dsp:txXfrm>
    </dsp:sp>
    <dsp:sp modelId="{490CF30B-0E03-4B72-9678-7A94EA7239CF}">
      <dsp:nvSpPr>
        <dsp:cNvPr id="0" name=""/>
        <dsp:cNvSpPr/>
      </dsp:nvSpPr>
      <dsp:spPr>
        <a:xfrm>
          <a:off x="4117718" y="194103"/>
          <a:ext cx="348732" cy="40795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4117718" y="275693"/>
        <a:ext cx="244112" cy="244771"/>
      </dsp:txXfrm>
    </dsp:sp>
    <dsp:sp modelId="{4F382BBF-F578-4CFD-908A-50A7A4B8DF66}">
      <dsp:nvSpPr>
        <dsp:cNvPr id="0" name=""/>
        <dsp:cNvSpPr/>
      </dsp:nvSpPr>
      <dsp:spPr>
        <a:xfrm>
          <a:off x="4611208" y="0"/>
          <a:ext cx="1644964" cy="79615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a:effectLst>
                <a:outerShdw blurRad="38100" dist="38100" dir="2700000" algn="tl">
                  <a:srgbClr val="000000">
                    <a:alpha val="43137"/>
                  </a:srgbClr>
                </a:outerShdw>
              </a:effectLst>
            </a:rPr>
            <a:t>Faza 3</a:t>
          </a:r>
        </a:p>
        <a:p>
          <a:pPr lvl="0" algn="ctr" defTabSz="444500">
            <a:lnSpc>
              <a:spcPct val="90000"/>
            </a:lnSpc>
            <a:spcBef>
              <a:spcPct val="0"/>
            </a:spcBef>
            <a:spcAft>
              <a:spcPct val="35000"/>
            </a:spcAft>
          </a:pPr>
          <a:r>
            <a:rPr lang="en-US" sz="1000" kern="1200" dirty="0">
              <a:effectLst>
                <a:outerShdw blurRad="38100" dist="38100" dir="2700000" algn="tl">
                  <a:srgbClr val="000000">
                    <a:alpha val="43137"/>
                  </a:srgbClr>
                </a:outerShdw>
              </a:effectLst>
            </a:rPr>
            <a:t>Namen/cilji</a:t>
          </a:r>
        </a:p>
      </dsp:txBody>
      <dsp:txXfrm>
        <a:off x="4634527" y="23319"/>
        <a:ext cx="1598326" cy="749520"/>
      </dsp:txXfrm>
    </dsp:sp>
    <dsp:sp modelId="{39E4A4E9-B21F-44FD-AFA9-CD5AEB97AE61}">
      <dsp:nvSpPr>
        <dsp:cNvPr id="0" name=""/>
        <dsp:cNvSpPr/>
      </dsp:nvSpPr>
      <dsp:spPr>
        <a:xfrm>
          <a:off x="6420669" y="194103"/>
          <a:ext cx="348732" cy="40795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6420669" y="275693"/>
        <a:ext cx="244112" cy="244771"/>
      </dsp:txXfrm>
    </dsp:sp>
    <dsp:sp modelId="{0E991DEF-7D0C-49C2-A618-CC68718B7AE0}">
      <dsp:nvSpPr>
        <dsp:cNvPr id="0" name=""/>
        <dsp:cNvSpPr/>
      </dsp:nvSpPr>
      <dsp:spPr>
        <a:xfrm>
          <a:off x="6914158" y="0"/>
          <a:ext cx="1644964" cy="79615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a:effectLst>
                <a:outerShdw blurRad="38100" dist="38100" dir="2700000" algn="tl">
                  <a:srgbClr val="000000">
                    <a:alpha val="43137"/>
                  </a:srgbClr>
                </a:outerShdw>
              </a:effectLst>
            </a:rPr>
            <a:t>Faza 4</a:t>
          </a:r>
        </a:p>
        <a:p>
          <a:pPr lvl="0" algn="ctr" defTabSz="444500">
            <a:lnSpc>
              <a:spcPct val="90000"/>
            </a:lnSpc>
            <a:spcBef>
              <a:spcPct val="0"/>
            </a:spcBef>
            <a:spcAft>
              <a:spcPct val="35000"/>
            </a:spcAft>
          </a:pPr>
          <a:r>
            <a:rPr lang="en-US" sz="1000" kern="1200" dirty="0" err="1">
              <a:effectLst>
                <a:outerShdw blurRad="38100" dist="38100" dir="2700000" algn="tl">
                  <a:srgbClr val="000000">
                    <a:alpha val="43137"/>
                  </a:srgbClr>
                </a:outerShdw>
              </a:effectLst>
            </a:rPr>
            <a:t>Vedenje</a:t>
          </a:r>
          <a:endParaRPr lang="en-US" sz="1000" kern="1200" dirty="0">
            <a:effectLst>
              <a:outerShdw blurRad="38100" dist="38100" dir="2700000" algn="tl">
                <a:srgbClr val="000000">
                  <a:alpha val="43137"/>
                </a:srgbClr>
              </a:outerShdw>
            </a:effectLst>
          </a:endParaRPr>
        </a:p>
      </dsp:txBody>
      <dsp:txXfrm>
        <a:off x="6937477" y="23319"/>
        <a:ext cx="1598326" cy="749520"/>
      </dsp:txXfrm>
    </dsp:sp>
    <dsp:sp modelId="{D8BE11F1-AE5D-47D7-8F41-8E5C1F903894}">
      <dsp:nvSpPr>
        <dsp:cNvPr id="0" name=""/>
        <dsp:cNvSpPr/>
      </dsp:nvSpPr>
      <dsp:spPr>
        <a:xfrm>
          <a:off x="8723620" y="194103"/>
          <a:ext cx="348732" cy="407951"/>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8723620" y="275693"/>
        <a:ext cx="244112" cy="244771"/>
      </dsp:txXfrm>
    </dsp:sp>
    <dsp:sp modelId="{3238DEEC-CE24-43F2-8AFC-08C4ABFCEA50}">
      <dsp:nvSpPr>
        <dsp:cNvPr id="0" name=""/>
        <dsp:cNvSpPr/>
      </dsp:nvSpPr>
      <dsp:spPr>
        <a:xfrm>
          <a:off x="9217109" y="0"/>
          <a:ext cx="1644964" cy="79615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a:effectLst>
                <a:outerShdw blurRad="38100" dist="38100" dir="2700000" algn="tl">
                  <a:srgbClr val="000000">
                    <a:alpha val="43137"/>
                  </a:srgbClr>
                </a:outerShdw>
              </a:effectLst>
            </a:rPr>
            <a:t>Faza 5</a:t>
          </a:r>
        </a:p>
        <a:p>
          <a:pPr lvl="0" algn="ctr" defTabSz="444500">
            <a:lnSpc>
              <a:spcPct val="90000"/>
            </a:lnSpc>
            <a:spcBef>
              <a:spcPct val="0"/>
            </a:spcBef>
            <a:spcAft>
              <a:spcPct val="35000"/>
            </a:spcAft>
          </a:pPr>
          <a:r>
            <a:rPr lang="en-US" sz="1000" kern="1200" dirty="0">
              <a:effectLst>
                <a:outerShdw blurRad="38100" dist="38100" dir="2700000" algn="tl">
                  <a:srgbClr val="000000">
                    <a:alpha val="43137"/>
                  </a:srgbClr>
                </a:outerShdw>
              </a:effectLst>
            </a:rPr>
            <a:t>Posledice</a:t>
          </a:r>
        </a:p>
      </dsp:txBody>
      <dsp:txXfrm>
        <a:off x="9240428" y="23319"/>
        <a:ext cx="1598326" cy="7495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C7429-9401-4802-AB33-313A76532508}">
      <dsp:nvSpPr>
        <dsp:cNvPr id="0" name=""/>
        <dsp:cNvSpPr/>
      </dsp:nvSpPr>
      <dsp:spPr>
        <a:xfrm>
          <a:off x="0" y="0"/>
          <a:ext cx="4961817" cy="973440"/>
        </a:xfrm>
        <a:prstGeom prst="roundRect">
          <a:avLst/>
        </a:prstGeom>
        <a:solidFill>
          <a:schemeClr val="bg1">
            <a:lumMod val="95000"/>
          </a:scheme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a:solidFill>
                <a:schemeClr val="tx1"/>
              </a:solidFill>
              <a:effectLst/>
            </a:rPr>
            <a:t>4. </a:t>
          </a:r>
          <a:r>
            <a:rPr lang="en-US" sz="3200" kern="1200" dirty="0">
              <a:solidFill>
                <a:prstClr val="black"/>
              </a:solidFill>
              <a:effectLst/>
              <a:latin typeface="Calibri" panose="020F0502020204030204"/>
              <a:ea typeface="+mn-ea"/>
              <a:cs typeface="+mn-cs"/>
            </a:rPr>
            <a:t>Omogočanje dialoga  </a:t>
          </a:r>
          <a:endParaRPr lang="el-GR" sz="3200" kern="1200" dirty="0">
            <a:solidFill>
              <a:prstClr val="black"/>
            </a:solidFill>
            <a:effectLst/>
            <a:latin typeface="Calibri" panose="020F0502020204030204"/>
            <a:ea typeface="+mn-ea"/>
            <a:cs typeface="+mn-cs"/>
          </a:endParaRPr>
        </a:p>
      </dsp:txBody>
      <dsp:txXfrm>
        <a:off x="47519" y="47519"/>
        <a:ext cx="4866779" cy="878402"/>
      </dsp:txXfrm>
    </dsp:sp>
    <dsp:sp modelId="{288E5028-B57D-41A4-A329-2A81DBAE6A20}">
      <dsp:nvSpPr>
        <dsp:cNvPr id="0" name=""/>
        <dsp:cNvSpPr/>
      </dsp:nvSpPr>
      <dsp:spPr>
        <a:xfrm>
          <a:off x="0" y="1108717"/>
          <a:ext cx="4961817" cy="97344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solidFill>
                <a:prstClr val="black"/>
              </a:solidFill>
              <a:effectLst/>
              <a:latin typeface="Calibri" panose="020F0502020204030204"/>
              <a:ea typeface="+mn-ea"/>
              <a:cs typeface="+mn-cs"/>
            </a:rPr>
            <a:t>5. Etika</a:t>
          </a:r>
          <a:endParaRPr lang="el-GR" sz="3200" kern="1200">
            <a:solidFill>
              <a:prstClr val="black"/>
            </a:solidFill>
            <a:effectLst/>
            <a:latin typeface="Calibri" panose="020F0502020204030204"/>
            <a:ea typeface="+mn-ea"/>
            <a:cs typeface="+mn-cs"/>
          </a:endParaRPr>
        </a:p>
      </dsp:txBody>
      <dsp:txXfrm>
        <a:off x="47519" y="1156236"/>
        <a:ext cx="4866779" cy="878402"/>
      </dsp:txXfrm>
    </dsp:sp>
    <dsp:sp modelId="{8CDB7BC7-8DB4-48B4-844D-150D6BC9A281}">
      <dsp:nvSpPr>
        <dsp:cNvPr id="0" name=""/>
        <dsp:cNvSpPr/>
      </dsp:nvSpPr>
      <dsp:spPr>
        <a:xfrm>
          <a:off x="0" y="2261708"/>
          <a:ext cx="4961817" cy="97344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6. Spretnosti razmišljanja </a:t>
          </a:r>
          <a:endParaRPr lang="el-GR" sz="3200" kern="1200" dirty="0">
            <a:solidFill>
              <a:prstClr val="black"/>
            </a:solidFill>
            <a:effectLst/>
            <a:latin typeface="Calibri" panose="020F0502020204030204"/>
            <a:ea typeface="+mn-ea"/>
            <a:cs typeface="+mn-cs"/>
          </a:endParaRPr>
        </a:p>
      </dsp:txBody>
      <dsp:txXfrm>
        <a:off x="47519" y="2309227"/>
        <a:ext cx="4866779" cy="878402"/>
      </dsp:txXfrm>
    </dsp:sp>
    <dsp:sp modelId="{3352B6FF-4293-4555-897C-C1B04E62B888}">
      <dsp:nvSpPr>
        <dsp:cNvPr id="0" name=""/>
        <dsp:cNvSpPr/>
      </dsp:nvSpPr>
      <dsp:spPr>
        <a:xfrm>
          <a:off x="0" y="3368760"/>
          <a:ext cx="4961817" cy="97344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7. Digitalne spretnosti </a:t>
          </a:r>
          <a:endParaRPr lang="el-GR" sz="3200" kern="1200" dirty="0">
            <a:solidFill>
              <a:prstClr val="black"/>
            </a:solidFill>
            <a:effectLst/>
            <a:latin typeface="Calibri" panose="020F0502020204030204"/>
            <a:ea typeface="+mn-ea"/>
            <a:cs typeface="+mn-cs"/>
          </a:endParaRPr>
        </a:p>
      </dsp:txBody>
      <dsp:txXfrm>
        <a:off x="47519" y="3416279"/>
        <a:ext cx="4866779" cy="8784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89BDD8-9858-4465-AD8B-211045409958}">
      <dsp:nvSpPr>
        <dsp:cNvPr id="0" name=""/>
        <dsp:cNvSpPr/>
      </dsp:nvSpPr>
      <dsp:spPr>
        <a:xfrm>
          <a:off x="347767" y="207262"/>
          <a:ext cx="3017873" cy="3017873"/>
        </a:xfrm>
        <a:prstGeom prst="pie">
          <a:avLst>
            <a:gd name="adj1" fmla="val 16200000"/>
            <a:gd name="adj2" fmla="val 1980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a:t>Mednarodni</a:t>
          </a:r>
        </a:p>
      </dsp:txBody>
      <dsp:txXfrm>
        <a:off x="1928558" y="592760"/>
        <a:ext cx="790395" cy="610760"/>
      </dsp:txXfrm>
    </dsp:sp>
    <dsp:sp modelId="{53A0B85F-B0D9-4D43-B5AF-D969A0F91679}">
      <dsp:nvSpPr>
        <dsp:cNvPr id="0" name=""/>
        <dsp:cNvSpPr/>
      </dsp:nvSpPr>
      <dsp:spPr>
        <a:xfrm>
          <a:off x="383694" y="269416"/>
          <a:ext cx="3017873" cy="3017873"/>
        </a:xfrm>
        <a:prstGeom prst="pie">
          <a:avLst>
            <a:gd name="adj1" fmla="val 19800000"/>
            <a:gd name="adj2" fmla="val 1800000"/>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a:t>Med društvi </a:t>
          </a:r>
        </a:p>
      </dsp:txBody>
      <dsp:txXfrm>
        <a:off x="2431537" y="1490936"/>
        <a:ext cx="826322" cy="592796"/>
      </dsp:txXfrm>
    </dsp:sp>
    <dsp:sp modelId="{3794A654-D833-4DD0-B28A-72FC65D7EA58}">
      <dsp:nvSpPr>
        <dsp:cNvPr id="0" name=""/>
        <dsp:cNvSpPr/>
      </dsp:nvSpPr>
      <dsp:spPr>
        <a:xfrm>
          <a:off x="347767" y="331570"/>
          <a:ext cx="3017873" cy="3017873"/>
        </a:xfrm>
        <a:prstGeom prst="pie">
          <a:avLst>
            <a:gd name="adj1" fmla="val 1800000"/>
            <a:gd name="adj2" fmla="val 5400000"/>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a:t>Medskupina</a:t>
          </a:r>
        </a:p>
      </dsp:txBody>
      <dsp:txXfrm>
        <a:off x="1928558" y="2371150"/>
        <a:ext cx="790395" cy="610760"/>
      </dsp:txXfrm>
    </dsp:sp>
    <dsp:sp modelId="{AE73D72D-345B-479D-BF91-CDA02CB54440}">
      <dsp:nvSpPr>
        <dsp:cNvPr id="0" name=""/>
        <dsp:cNvSpPr/>
      </dsp:nvSpPr>
      <dsp:spPr>
        <a:xfrm>
          <a:off x="275913" y="331570"/>
          <a:ext cx="3017873" cy="3017873"/>
        </a:xfrm>
        <a:prstGeom prst="pie">
          <a:avLst>
            <a:gd name="adj1" fmla="val 5400000"/>
            <a:gd name="adj2" fmla="val 9000000"/>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a:t>V okviru skupine</a:t>
          </a:r>
        </a:p>
      </dsp:txBody>
      <dsp:txXfrm>
        <a:off x="922600" y="2371150"/>
        <a:ext cx="790395" cy="610760"/>
      </dsp:txXfrm>
    </dsp:sp>
    <dsp:sp modelId="{BD655BB7-0A4A-4DFC-BE36-F18E396E12F4}">
      <dsp:nvSpPr>
        <dsp:cNvPr id="0" name=""/>
        <dsp:cNvSpPr/>
      </dsp:nvSpPr>
      <dsp:spPr>
        <a:xfrm>
          <a:off x="239986" y="269416"/>
          <a:ext cx="3017873" cy="3017873"/>
        </a:xfrm>
        <a:prstGeom prst="pie">
          <a:avLst>
            <a:gd name="adj1" fmla="val 9000000"/>
            <a:gd name="adj2" fmla="val 12600000"/>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a:t>Medosebni</a:t>
          </a:r>
        </a:p>
      </dsp:txBody>
      <dsp:txXfrm>
        <a:off x="383694" y="1490936"/>
        <a:ext cx="826322" cy="592796"/>
      </dsp:txXfrm>
    </dsp:sp>
    <dsp:sp modelId="{20398911-E6BB-41D4-87B7-52C3D5F7A8D0}">
      <dsp:nvSpPr>
        <dsp:cNvPr id="0" name=""/>
        <dsp:cNvSpPr/>
      </dsp:nvSpPr>
      <dsp:spPr>
        <a:xfrm>
          <a:off x="275913" y="207262"/>
          <a:ext cx="3017873" cy="3017873"/>
        </a:xfrm>
        <a:prstGeom prst="pie">
          <a:avLst>
            <a:gd name="adj1" fmla="val 12600000"/>
            <a:gd name="adj2" fmla="val 1620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a:t>Medosebni</a:t>
          </a:r>
        </a:p>
      </dsp:txBody>
      <dsp:txXfrm>
        <a:off x="922600" y="592760"/>
        <a:ext cx="790395" cy="610760"/>
      </dsp:txXfrm>
    </dsp:sp>
    <dsp:sp modelId="{289D1D46-06B0-47FC-B141-E06DCBFC786A}">
      <dsp:nvSpPr>
        <dsp:cNvPr id="0" name=""/>
        <dsp:cNvSpPr/>
      </dsp:nvSpPr>
      <dsp:spPr>
        <a:xfrm>
          <a:off x="160836" y="20441"/>
          <a:ext cx="3391515" cy="3391515"/>
        </a:xfrm>
        <a:prstGeom prst="circularArrow">
          <a:avLst>
            <a:gd name="adj1" fmla="val 5085"/>
            <a:gd name="adj2" fmla="val 327528"/>
            <a:gd name="adj3" fmla="val 19472472"/>
            <a:gd name="adj4" fmla="val 16200251"/>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178081-DCA2-40BF-8B6F-7652DD2274FC}">
      <dsp:nvSpPr>
        <dsp:cNvPr id="0" name=""/>
        <dsp:cNvSpPr/>
      </dsp:nvSpPr>
      <dsp:spPr>
        <a:xfrm>
          <a:off x="196763" y="82595"/>
          <a:ext cx="3391515" cy="3391515"/>
        </a:xfrm>
        <a:prstGeom prst="circularArrow">
          <a:avLst>
            <a:gd name="adj1" fmla="val 5085"/>
            <a:gd name="adj2" fmla="val 327528"/>
            <a:gd name="adj3" fmla="val 1472472"/>
            <a:gd name="adj4" fmla="val 19800000"/>
            <a:gd name="adj5" fmla="val 5932"/>
          </a:avLst>
        </a:prstGeom>
        <a:solidFill>
          <a:schemeClr val="accent5">
            <a:hueOff val="-1351709"/>
            <a:satOff val="-3484"/>
            <a:lumOff val="-235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C2C6849-A8E3-4296-9FEE-9204A2E635CF}">
      <dsp:nvSpPr>
        <dsp:cNvPr id="0" name=""/>
        <dsp:cNvSpPr/>
      </dsp:nvSpPr>
      <dsp:spPr>
        <a:xfrm>
          <a:off x="160836" y="144749"/>
          <a:ext cx="3391515" cy="3391515"/>
        </a:xfrm>
        <a:prstGeom prst="circularArrow">
          <a:avLst>
            <a:gd name="adj1" fmla="val 5085"/>
            <a:gd name="adj2" fmla="val 327528"/>
            <a:gd name="adj3" fmla="val 5072221"/>
            <a:gd name="adj4" fmla="val 1800000"/>
            <a:gd name="adj5" fmla="val 5932"/>
          </a:avLst>
        </a:prstGeom>
        <a:solidFill>
          <a:schemeClr val="accent5">
            <a:hueOff val="-2703417"/>
            <a:satOff val="-6968"/>
            <a:lumOff val="-470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23D538C-396C-4287-95E3-5757D9228A40}">
      <dsp:nvSpPr>
        <dsp:cNvPr id="0" name=""/>
        <dsp:cNvSpPr/>
      </dsp:nvSpPr>
      <dsp:spPr>
        <a:xfrm>
          <a:off x="89202" y="144749"/>
          <a:ext cx="3391515" cy="3391515"/>
        </a:xfrm>
        <a:prstGeom prst="circularArrow">
          <a:avLst>
            <a:gd name="adj1" fmla="val 5085"/>
            <a:gd name="adj2" fmla="val 327528"/>
            <a:gd name="adj3" fmla="val 8672472"/>
            <a:gd name="adj4" fmla="val 5400251"/>
            <a:gd name="adj5" fmla="val 5932"/>
          </a:avLst>
        </a:prstGeom>
        <a:solidFill>
          <a:schemeClr val="accent5">
            <a:hueOff val="-4055126"/>
            <a:satOff val="-10451"/>
            <a:lumOff val="-705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92AC79-9257-4324-9E8A-B945D3796295}">
      <dsp:nvSpPr>
        <dsp:cNvPr id="0" name=""/>
        <dsp:cNvSpPr/>
      </dsp:nvSpPr>
      <dsp:spPr>
        <a:xfrm>
          <a:off x="53275" y="82595"/>
          <a:ext cx="3391515" cy="3391515"/>
        </a:xfrm>
        <a:prstGeom prst="circularArrow">
          <a:avLst>
            <a:gd name="adj1" fmla="val 5085"/>
            <a:gd name="adj2" fmla="val 327528"/>
            <a:gd name="adj3" fmla="val 12272472"/>
            <a:gd name="adj4" fmla="val 9000000"/>
            <a:gd name="adj5" fmla="val 5932"/>
          </a:avLst>
        </a:prstGeom>
        <a:solidFill>
          <a:schemeClr val="accent5">
            <a:hueOff val="-5406834"/>
            <a:satOff val="-13935"/>
            <a:lumOff val="-941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493F4A9-F911-470C-A41C-C919C79C1F4F}">
      <dsp:nvSpPr>
        <dsp:cNvPr id="0" name=""/>
        <dsp:cNvSpPr/>
      </dsp:nvSpPr>
      <dsp:spPr>
        <a:xfrm>
          <a:off x="89202" y="20441"/>
          <a:ext cx="3391515" cy="3391515"/>
        </a:xfrm>
        <a:prstGeom prst="circularArrow">
          <a:avLst>
            <a:gd name="adj1" fmla="val 5085"/>
            <a:gd name="adj2" fmla="val 327528"/>
            <a:gd name="adj3" fmla="val 15872221"/>
            <a:gd name="adj4" fmla="val 12600000"/>
            <a:gd name="adj5" fmla="val 5932"/>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89BDD8-9858-4465-AD8B-211045409958}">
      <dsp:nvSpPr>
        <dsp:cNvPr id="0" name=""/>
        <dsp:cNvSpPr/>
      </dsp:nvSpPr>
      <dsp:spPr>
        <a:xfrm>
          <a:off x="266001" y="205051"/>
          <a:ext cx="2434000" cy="2434000"/>
        </a:xfrm>
        <a:prstGeom prst="pie">
          <a:avLst>
            <a:gd name="adj1" fmla="val 16200000"/>
            <a:gd name="adj2" fmla="val 2052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a:t>Organizacijski </a:t>
          </a:r>
        </a:p>
      </dsp:txBody>
      <dsp:txXfrm>
        <a:off x="1535738" y="614195"/>
        <a:ext cx="782357" cy="521571"/>
      </dsp:txXfrm>
    </dsp:sp>
    <dsp:sp modelId="{53A0B85F-B0D9-4D43-B5AF-D969A0F91679}">
      <dsp:nvSpPr>
        <dsp:cNvPr id="0" name=""/>
        <dsp:cNvSpPr/>
      </dsp:nvSpPr>
      <dsp:spPr>
        <a:xfrm>
          <a:off x="286864" y="269958"/>
          <a:ext cx="2434000" cy="2434000"/>
        </a:xfrm>
        <a:prstGeom prst="pie">
          <a:avLst>
            <a:gd name="adj1" fmla="val 20520000"/>
            <a:gd name="adj2" fmla="val 3240000"/>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a:t>Ekonomski</a:t>
          </a:r>
        </a:p>
      </dsp:txBody>
      <dsp:txXfrm>
        <a:off x="1854476" y="1382064"/>
        <a:ext cx="724405" cy="579524"/>
      </dsp:txXfrm>
    </dsp:sp>
    <dsp:sp modelId="{3794A654-D833-4DD0-B28A-72FC65D7EA58}">
      <dsp:nvSpPr>
        <dsp:cNvPr id="0" name=""/>
        <dsp:cNvSpPr/>
      </dsp:nvSpPr>
      <dsp:spPr>
        <a:xfrm>
          <a:off x="231809" y="309945"/>
          <a:ext cx="2434000" cy="2434000"/>
        </a:xfrm>
        <a:prstGeom prst="pie">
          <a:avLst>
            <a:gd name="adj1" fmla="val 3240000"/>
            <a:gd name="adj2" fmla="val 756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a:t>Ideološki </a:t>
          </a:r>
        </a:p>
      </dsp:txBody>
      <dsp:txXfrm>
        <a:off x="1101095" y="2019541"/>
        <a:ext cx="695428" cy="637476"/>
      </dsp:txXfrm>
    </dsp:sp>
    <dsp:sp modelId="{AE73D72D-345B-479D-BF91-CDA02CB54440}">
      <dsp:nvSpPr>
        <dsp:cNvPr id="0" name=""/>
        <dsp:cNvSpPr/>
      </dsp:nvSpPr>
      <dsp:spPr>
        <a:xfrm>
          <a:off x="176754" y="269958"/>
          <a:ext cx="2434000" cy="2434000"/>
        </a:xfrm>
        <a:prstGeom prst="pie">
          <a:avLst>
            <a:gd name="adj1" fmla="val 7560000"/>
            <a:gd name="adj2" fmla="val 11880000"/>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a:t>Kulturni</a:t>
          </a:r>
        </a:p>
      </dsp:txBody>
      <dsp:txXfrm>
        <a:off x="318738" y="1382064"/>
        <a:ext cx="724405" cy="579524"/>
      </dsp:txXfrm>
    </dsp:sp>
    <dsp:sp modelId="{BD655BB7-0A4A-4DFC-BE36-F18E396E12F4}">
      <dsp:nvSpPr>
        <dsp:cNvPr id="0" name=""/>
        <dsp:cNvSpPr/>
      </dsp:nvSpPr>
      <dsp:spPr>
        <a:xfrm>
          <a:off x="197617" y="205051"/>
          <a:ext cx="2434000" cy="2434000"/>
        </a:xfrm>
        <a:prstGeom prst="pie">
          <a:avLst>
            <a:gd name="adj1" fmla="val 11880000"/>
            <a:gd name="adj2" fmla="val 1620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a:t>Politični</a:t>
          </a:r>
        </a:p>
      </dsp:txBody>
      <dsp:txXfrm>
        <a:off x="579523" y="614195"/>
        <a:ext cx="782357" cy="521571"/>
      </dsp:txXfrm>
    </dsp:sp>
    <dsp:sp modelId="{289D1D46-06B0-47FC-B141-E06DCBFC786A}">
      <dsp:nvSpPr>
        <dsp:cNvPr id="0" name=""/>
        <dsp:cNvSpPr/>
      </dsp:nvSpPr>
      <dsp:spPr>
        <a:xfrm>
          <a:off x="115210" y="54375"/>
          <a:ext cx="2735353" cy="2735353"/>
        </a:xfrm>
        <a:prstGeom prst="circularArrow">
          <a:avLst>
            <a:gd name="adj1" fmla="val 5085"/>
            <a:gd name="adj2" fmla="val 327528"/>
            <a:gd name="adj3" fmla="val 20192361"/>
            <a:gd name="adj4" fmla="val 16200324"/>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94BB0C-F564-457B-A58F-760216EE8D53}">
      <dsp:nvSpPr>
        <dsp:cNvPr id="0" name=""/>
        <dsp:cNvSpPr/>
      </dsp:nvSpPr>
      <dsp:spPr>
        <a:xfrm>
          <a:off x="136356" y="119260"/>
          <a:ext cx="2735353" cy="2735353"/>
        </a:xfrm>
        <a:prstGeom prst="circularArrow">
          <a:avLst>
            <a:gd name="adj1" fmla="val 5085"/>
            <a:gd name="adj2" fmla="val 327528"/>
            <a:gd name="adj3" fmla="val 2912753"/>
            <a:gd name="adj4" fmla="val 20519953"/>
            <a:gd name="adj5" fmla="val 5932"/>
          </a:avLst>
        </a:prstGeom>
        <a:solidFill>
          <a:schemeClr val="accent5">
            <a:hueOff val="-1689636"/>
            <a:satOff val="-4355"/>
            <a:lumOff val="-294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B4972C9-F36B-4E1D-AE4B-F6E49A359C58}">
      <dsp:nvSpPr>
        <dsp:cNvPr id="0" name=""/>
        <dsp:cNvSpPr/>
      </dsp:nvSpPr>
      <dsp:spPr>
        <a:xfrm>
          <a:off x="81133" y="159370"/>
          <a:ext cx="2735353" cy="2735353"/>
        </a:xfrm>
        <a:prstGeom prst="circularArrow">
          <a:avLst>
            <a:gd name="adj1" fmla="val 5085"/>
            <a:gd name="adj2" fmla="val 327528"/>
            <a:gd name="adj3" fmla="val 7232777"/>
            <a:gd name="adj4" fmla="val 3239695"/>
            <a:gd name="adj5" fmla="val 5932"/>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48FFB36-FD58-4B57-B05F-8805614748BB}">
      <dsp:nvSpPr>
        <dsp:cNvPr id="0" name=""/>
        <dsp:cNvSpPr/>
      </dsp:nvSpPr>
      <dsp:spPr>
        <a:xfrm>
          <a:off x="25910" y="119260"/>
          <a:ext cx="2735353" cy="2735353"/>
        </a:xfrm>
        <a:prstGeom prst="circularArrow">
          <a:avLst>
            <a:gd name="adj1" fmla="val 5085"/>
            <a:gd name="adj2" fmla="val 327528"/>
            <a:gd name="adj3" fmla="val 11552519"/>
            <a:gd name="adj4" fmla="val 7559718"/>
            <a:gd name="adj5" fmla="val 5932"/>
          </a:avLst>
        </a:prstGeom>
        <a:solidFill>
          <a:schemeClr val="accent5">
            <a:hueOff val="-5068907"/>
            <a:satOff val="-13064"/>
            <a:lumOff val="-882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048D56-9DDD-4905-8CA3-1DB3532FD14D}">
      <dsp:nvSpPr>
        <dsp:cNvPr id="0" name=""/>
        <dsp:cNvSpPr/>
      </dsp:nvSpPr>
      <dsp:spPr>
        <a:xfrm>
          <a:off x="47056" y="54375"/>
          <a:ext cx="2735353" cy="2735353"/>
        </a:xfrm>
        <a:prstGeom prst="circularArrow">
          <a:avLst>
            <a:gd name="adj1" fmla="val 5085"/>
            <a:gd name="adj2" fmla="val 327528"/>
            <a:gd name="adj3" fmla="val 15872148"/>
            <a:gd name="adj4" fmla="val 11880111"/>
            <a:gd name="adj5" fmla="val 5932"/>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89BDD8-9858-4465-AD8B-211045409958}">
      <dsp:nvSpPr>
        <dsp:cNvPr id="0" name=""/>
        <dsp:cNvSpPr/>
      </dsp:nvSpPr>
      <dsp:spPr>
        <a:xfrm>
          <a:off x="272979" y="250591"/>
          <a:ext cx="2356657" cy="2356657"/>
        </a:xfrm>
        <a:prstGeom prst="pie">
          <a:avLst>
            <a:gd name="adj1" fmla="val 16200000"/>
            <a:gd name="adj2" fmla="val 180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a:t>Kulturni</a:t>
          </a:r>
        </a:p>
        <a:p>
          <a:pPr lvl="0" algn="ctr" defTabSz="488950">
            <a:lnSpc>
              <a:spcPct val="90000"/>
            </a:lnSpc>
            <a:spcBef>
              <a:spcPct val="0"/>
            </a:spcBef>
            <a:spcAft>
              <a:spcPct val="35000"/>
            </a:spcAft>
          </a:pPr>
          <a:r>
            <a:rPr lang="en-US" sz="1100" b="1" kern="1200" dirty="0"/>
            <a:t>(vrednote, ideje, načela) </a:t>
          </a:r>
        </a:p>
      </dsp:txBody>
      <dsp:txXfrm>
        <a:off x="1514994" y="749978"/>
        <a:ext cx="841663" cy="701386"/>
      </dsp:txXfrm>
    </dsp:sp>
    <dsp:sp modelId="{53A0B85F-B0D9-4D43-B5AF-D969A0F91679}">
      <dsp:nvSpPr>
        <dsp:cNvPr id="0" name=""/>
        <dsp:cNvSpPr/>
      </dsp:nvSpPr>
      <dsp:spPr>
        <a:xfrm>
          <a:off x="224443" y="334757"/>
          <a:ext cx="2356657" cy="2356657"/>
        </a:xfrm>
        <a:prstGeom prst="pie">
          <a:avLst>
            <a:gd name="adj1" fmla="val 1800000"/>
            <a:gd name="adj2" fmla="val 900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a:t>socialne potrebe (status, vloga, moč)</a:t>
          </a:r>
        </a:p>
      </dsp:txBody>
      <dsp:txXfrm>
        <a:off x="785552" y="1863779"/>
        <a:ext cx="1262495" cy="617219"/>
      </dsp:txXfrm>
    </dsp:sp>
    <dsp:sp modelId="{3794A654-D833-4DD0-B28A-72FC65D7EA58}">
      <dsp:nvSpPr>
        <dsp:cNvPr id="0" name=""/>
        <dsp:cNvSpPr/>
      </dsp:nvSpPr>
      <dsp:spPr>
        <a:xfrm>
          <a:off x="175907" y="250591"/>
          <a:ext cx="2356657" cy="2356657"/>
        </a:xfrm>
        <a:prstGeom prst="pie">
          <a:avLst>
            <a:gd name="adj1" fmla="val 9000000"/>
            <a:gd name="adj2" fmla="val 1620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a:t>Material</a:t>
          </a:r>
        </a:p>
        <a:p>
          <a:pPr lvl="0" algn="ctr" defTabSz="488950">
            <a:lnSpc>
              <a:spcPct val="90000"/>
            </a:lnSpc>
            <a:spcBef>
              <a:spcPct val="0"/>
            </a:spcBef>
            <a:spcAft>
              <a:spcPct val="35000"/>
            </a:spcAft>
          </a:pPr>
          <a:r>
            <a:rPr lang="en-US" sz="1100" b="1" kern="1200" dirty="0"/>
            <a:t>(Viri)</a:t>
          </a:r>
        </a:p>
      </dsp:txBody>
      <dsp:txXfrm>
        <a:off x="448887" y="749978"/>
        <a:ext cx="841663" cy="701386"/>
      </dsp:txXfrm>
    </dsp:sp>
    <dsp:sp modelId="{289D1D46-06B0-47FC-B141-E06DCBFC786A}">
      <dsp:nvSpPr>
        <dsp:cNvPr id="0" name=""/>
        <dsp:cNvSpPr/>
      </dsp:nvSpPr>
      <dsp:spPr>
        <a:xfrm>
          <a:off x="127285" y="104703"/>
          <a:ext cx="2648434" cy="2648434"/>
        </a:xfrm>
        <a:prstGeom prst="circularArrow">
          <a:avLst>
            <a:gd name="adj1" fmla="val 5085"/>
            <a:gd name="adj2" fmla="val 327528"/>
            <a:gd name="adj3" fmla="val 1472472"/>
            <a:gd name="adj4" fmla="val 16199432"/>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F78DBF-9157-4F3F-888E-4A72069B4D45}">
      <dsp:nvSpPr>
        <dsp:cNvPr id="0" name=""/>
        <dsp:cNvSpPr/>
      </dsp:nvSpPr>
      <dsp:spPr>
        <a:xfrm>
          <a:off x="78555" y="188720"/>
          <a:ext cx="2648434" cy="2648434"/>
        </a:xfrm>
        <a:prstGeom prst="circularArrow">
          <a:avLst>
            <a:gd name="adj1" fmla="val 5085"/>
            <a:gd name="adj2" fmla="val 327528"/>
            <a:gd name="adj3" fmla="val 8671970"/>
            <a:gd name="adj4" fmla="val 1800502"/>
            <a:gd name="adj5" fmla="val 5932"/>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11F76D2-4D2A-4F25-BA8F-23E33E0D4707}">
      <dsp:nvSpPr>
        <dsp:cNvPr id="0" name=""/>
        <dsp:cNvSpPr/>
      </dsp:nvSpPr>
      <dsp:spPr>
        <a:xfrm>
          <a:off x="29824" y="104703"/>
          <a:ext cx="2648434" cy="2648434"/>
        </a:xfrm>
        <a:prstGeom prst="circularArrow">
          <a:avLst>
            <a:gd name="adj1" fmla="val 5085"/>
            <a:gd name="adj2" fmla="val 327528"/>
            <a:gd name="adj3" fmla="val 15873039"/>
            <a:gd name="adj4" fmla="val 9000000"/>
            <a:gd name="adj5" fmla="val 5932"/>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89BDD8-9858-4465-AD8B-211045409958}">
      <dsp:nvSpPr>
        <dsp:cNvPr id="0" name=""/>
        <dsp:cNvSpPr/>
      </dsp:nvSpPr>
      <dsp:spPr>
        <a:xfrm>
          <a:off x="180041" y="173692"/>
          <a:ext cx="1767854" cy="1767854"/>
        </a:xfrm>
        <a:prstGeom prst="pie">
          <a:avLst>
            <a:gd name="adj1" fmla="val 16200000"/>
            <a:gd name="adj2" fmla="val 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a:t>Manjši oboroženi </a:t>
          </a:r>
        </a:p>
      </dsp:txBody>
      <dsp:txXfrm>
        <a:off x="1118478" y="540101"/>
        <a:ext cx="652422" cy="484055"/>
      </dsp:txXfrm>
    </dsp:sp>
    <dsp:sp modelId="{53A0B85F-B0D9-4D43-B5AF-D969A0F91679}">
      <dsp:nvSpPr>
        <dsp:cNvPr id="0" name=""/>
        <dsp:cNvSpPr/>
      </dsp:nvSpPr>
      <dsp:spPr>
        <a:xfrm>
          <a:off x="180041" y="233041"/>
          <a:ext cx="1767854" cy="1767854"/>
        </a:xfrm>
        <a:prstGeom prst="pie">
          <a:avLst>
            <a:gd name="adj1" fmla="val 0"/>
            <a:gd name="adj2" fmla="val 540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a:t>Večji oboroženi</a:t>
          </a:r>
        </a:p>
      </dsp:txBody>
      <dsp:txXfrm>
        <a:off x="1118478" y="1150432"/>
        <a:ext cx="652422" cy="484055"/>
      </dsp:txXfrm>
    </dsp:sp>
    <dsp:sp modelId="{3794A654-D833-4DD0-B28A-72FC65D7EA58}">
      <dsp:nvSpPr>
        <dsp:cNvPr id="0" name=""/>
        <dsp:cNvSpPr/>
      </dsp:nvSpPr>
      <dsp:spPr>
        <a:xfrm>
          <a:off x="120692" y="233041"/>
          <a:ext cx="1767854" cy="1767854"/>
        </a:xfrm>
        <a:prstGeom prst="pie">
          <a:avLst>
            <a:gd name="adj1" fmla="val 5400000"/>
            <a:gd name="adj2" fmla="val 1080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a:t>Vojna</a:t>
          </a:r>
        </a:p>
      </dsp:txBody>
      <dsp:txXfrm>
        <a:off x="297688" y="1150432"/>
        <a:ext cx="652422" cy="484055"/>
      </dsp:txXfrm>
    </dsp:sp>
    <dsp:sp modelId="{AE73D72D-345B-479D-BF91-CDA02CB54440}">
      <dsp:nvSpPr>
        <dsp:cNvPr id="0" name=""/>
        <dsp:cNvSpPr/>
      </dsp:nvSpPr>
      <dsp:spPr>
        <a:xfrm>
          <a:off x="120692" y="173692"/>
          <a:ext cx="1767854" cy="1767854"/>
        </a:xfrm>
        <a:prstGeom prst="pie">
          <a:avLst>
            <a:gd name="adj1" fmla="val 10800000"/>
            <a:gd name="adj2" fmla="val 1620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a:t>Nenasilno</a:t>
          </a:r>
        </a:p>
      </dsp:txBody>
      <dsp:txXfrm>
        <a:off x="297688" y="540101"/>
        <a:ext cx="652422" cy="484055"/>
      </dsp:txXfrm>
    </dsp:sp>
    <dsp:sp modelId="{289D1D46-06B0-47FC-B141-E06DCBFC786A}">
      <dsp:nvSpPr>
        <dsp:cNvPr id="0" name=""/>
        <dsp:cNvSpPr/>
      </dsp:nvSpPr>
      <dsp:spPr>
        <a:xfrm>
          <a:off x="70603" y="64253"/>
          <a:ext cx="1986732" cy="1986732"/>
        </a:xfrm>
        <a:prstGeom prst="circularArrow">
          <a:avLst>
            <a:gd name="adj1" fmla="val 5085"/>
            <a:gd name="adj2" fmla="val 327528"/>
            <a:gd name="adj3" fmla="val 21272472"/>
            <a:gd name="adj4" fmla="val 16200000"/>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F78DBF-9157-4F3F-888E-4A72069B4D45}">
      <dsp:nvSpPr>
        <dsp:cNvPr id="0" name=""/>
        <dsp:cNvSpPr/>
      </dsp:nvSpPr>
      <dsp:spPr>
        <a:xfrm>
          <a:off x="90192" y="126185"/>
          <a:ext cx="1986732" cy="1986732"/>
        </a:xfrm>
        <a:prstGeom prst="circularArrow">
          <a:avLst>
            <a:gd name="adj1" fmla="val 5085"/>
            <a:gd name="adj2" fmla="val 327528"/>
            <a:gd name="adj3" fmla="val 5072472"/>
            <a:gd name="adj4" fmla="val 0"/>
            <a:gd name="adj5" fmla="val 5932"/>
          </a:avLst>
        </a:prstGeom>
        <a:solidFill>
          <a:schemeClr val="accent5">
            <a:hueOff val="-2252848"/>
            <a:satOff val="-5806"/>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4308DA7-53CF-4FF5-B459-E95A1B147C72}">
      <dsp:nvSpPr>
        <dsp:cNvPr id="0" name=""/>
        <dsp:cNvSpPr/>
      </dsp:nvSpPr>
      <dsp:spPr>
        <a:xfrm>
          <a:off x="11253" y="123603"/>
          <a:ext cx="1986732" cy="1986732"/>
        </a:xfrm>
        <a:prstGeom prst="circularArrow">
          <a:avLst>
            <a:gd name="adj1" fmla="val 5085"/>
            <a:gd name="adj2" fmla="val 327528"/>
            <a:gd name="adj3" fmla="val 10472472"/>
            <a:gd name="adj4" fmla="val 5400000"/>
            <a:gd name="adj5" fmla="val 5932"/>
          </a:avLst>
        </a:prstGeom>
        <a:solidFill>
          <a:schemeClr val="accent5">
            <a:hueOff val="-4505695"/>
            <a:satOff val="-11613"/>
            <a:lumOff val="-784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E18739-46CB-494B-8AC9-64488A809CAD}">
      <dsp:nvSpPr>
        <dsp:cNvPr id="0" name=""/>
        <dsp:cNvSpPr/>
      </dsp:nvSpPr>
      <dsp:spPr>
        <a:xfrm>
          <a:off x="11253" y="64253"/>
          <a:ext cx="1986732" cy="1986732"/>
        </a:xfrm>
        <a:prstGeom prst="circularArrow">
          <a:avLst>
            <a:gd name="adj1" fmla="val 5085"/>
            <a:gd name="adj2" fmla="val 327528"/>
            <a:gd name="adj3" fmla="val 15872472"/>
            <a:gd name="adj4" fmla="val 10800000"/>
            <a:gd name="adj5" fmla="val 5932"/>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89BDD8-9858-4465-AD8B-211045409958}">
      <dsp:nvSpPr>
        <dsp:cNvPr id="0" name=""/>
        <dsp:cNvSpPr/>
      </dsp:nvSpPr>
      <dsp:spPr>
        <a:xfrm>
          <a:off x="205027" y="266611"/>
          <a:ext cx="1722227" cy="1722227"/>
        </a:xfrm>
        <a:prstGeom prst="pie">
          <a:avLst>
            <a:gd name="adj1" fmla="val 16200000"/>
            <a:gd name="adj2" fmla="val 540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a:t>De-</a:t>
          </a:r>
        </a:p>
        <a:p>
          <a:pPr lvl="0" algn="ctr" defTabSz="488950">
            <a:lnSpc>
              <a:spcPct val="90000"/>
            </a:lnSpc>
            <a:spcBef>
              <a:spcPct val="0"/>
            </a:spcBef>
            <a:spcAft>
              <a:spcPct val="35000"/>
            </a:spcAft>
          </a:pPr>
          <a:r>
            <a:rPr lang="en-US" sz="1100" b="1" kern="1200" dirty="0" err="1"/>
            <a:t>strukturni</a:t>
          </a:r>
          <a:endParaRPr lang="en-US" sz="1100" b="1" kern="1200" dirty="0"/>
        </a:p>
      </dsp:txBody>
      <dsp:txXfrm>
        <a:off x="1146101" y="717670"/>
        <a:ext cx="615081" cy="820108"/>
      </dsp:txXfrm>
    </dsp:sp>
    <dsp:sp modelId="{53A0B85F-B0D9-4D43-B5AF-D969A0F91679}">
      <dsp:nvSpPr>
        <dsp:cNvPr id="0" name=""/>
        <dsp:cNvSpPr/>
      </dsp:nvSpPr>
      <dsp:spPr>
        <a:xfrm>
          <a:off x="123016" y="266611"/>
          <a:ext cx="1722227" cy="1722227"/>
        </a:xfrm>
        <a:prstGeom prst="pie">
          <a:avLst>
            <a:gd name="adj1" fmla="val 5400000"/>
            <a:gd name="adj2" fmla="val 1620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err="1"/>
            <a:t>Konstruktivni</a:t>
          </a:r>
          <a:endParaRPr lang="en-US" sz="1100" b="1" kern="1200" dirty="0"/>
        </a:p>
      </dsp:txBody>
      <dsp:txXfrm>
        <a:off x="289088" y="717670"/>
        <a:ext cx="615081" cy="820108"/>
      </dsp:txXfrm>
    </dsp:sp>
    <dsp:sp modelId="{289D1D46-06B0-47FC-B141-E06DCBFC786A}">
      <dsp:nvSpPr>
        <dsp:cNvPr id="0" name=""/>
        <dsp:cNvSpPr/>
      </dsp:nvSpPr>
      <dsp:spPr>
        <a:xfrm>
          <a:off x="98413" y="159997"/>
          <a:ext cx="1935455" cy="1935455"/>
        </a:xfrm>
        <a:prstGeom prst="circularArrow">
          <a:avLst>
            <a:gd name="adj1" fmla="val 5085"/>
            <a:gd name="adj2" fmla="val 327528"/>
            <a:gd name="adj3" fmla="val 5072472"/>
            <a:gd name="adj4" fmla="val 16200000"/>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F78DBF-9157-4F3F-888E-4A72069B4D45}">
      <dsp:nvSpPr>
        <dsp:cNvPr id="0" name=""/>
        <dsp:cNvSpPr/>
      </dsp:nvSpPr>
      <dsp:spPr>
        <a:xfrm>
          <a:off x="16402" y="159997"/>
          <a:ext cx="1935455" cy="1935455"/>
        </a:xfrm>
        <a:prstGeom prst="circularArrow">
          <a:avLst>
            <a:gd name="adj1" fmla="val 5085"/>
            <a:gd name="adj2" fmla="val 327528"/>
            <a:gd name="adj3" fmla="val 15872472"/>
            <a:gd name="adj4" fmla="val 5400000"/>
            <a:gd name="adj5" fmla="val 5932"/>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89BDD8-9858-4465-AD8B-211045409958}">
      <dsp:nvSpPr>
        <dsp:cNvPr id="0" name=""/>
        <dsp:cNvSpPr/>
      </dsp:nvSpPr>
      <dsp:spPr>
        <a:xfrm>
          <a:off x="205027" y="266611"/>
          <a:ext cx="1722227" cy="1722227"/>
        </a:xfrm>
        <a:prstGeom prst="pie">
          <a:avLst>
            <a:gd name="adj1" fmla="val 16200000"/>
            <a:gd name="adj2" fmla="val 540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a:t>Latentni</a:t>
          </a:r>
        </a:p>
      </dsp:txBody>
      <dsp:txXfrm>
        <a:off x="1146101" y="717670"/>
        <a:ext cx="615081" cy="820108"/>
      </dsp:txXfrm>
    </dsp:sp>
    <dsp:sp modelId="{53A0B85F-B0D9-4D43-B5AF-D969A0F91679}">
      <dsp:nvSpPr>
        <dsp:cNvPr id="0" name=""/>
        <dsp:cNvSpPr/>
      </dsp:nvSpPr>
      <dsp:spPr>
        <a:xfrm>
          <a:off x="123016" y="266611"/>
          <a:ext cx="1722227" cy="1722227"/>
        </a:xfrm>
        <a:prstGeom prst="pie">
          <a:avLst>
            <a:gd name="adj1" fmla="val 5400000"/>
            <a:gd name="adj2" fmla="val 1620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a:t>Manifest</a:t>
          </a:r>
        </a:p>
      </dsp:txBody>
      <dsp:txXfrm>
        <a:off x="289088" y="717670"/>
        <a:ext cx="615081" cy="820108"/>
      </dsp:txXfrm>
    </dsp:sp>
    <dsp:sp modelId="{289D1D46-06B0-47FC-B141-E06DCBFC786A}">
      <dsp:nvSpPr>
        <dsp:cNvPr id="0" name=""/>
        <dsp:cNvSpPr/>
      </dsp:nvSpPr>
      <dsp:spPr>
        <a:xfrm>
          <a:off x="98413" y="159997"/>
          <a:ext cx="1935455" cy="1935455"/>
        </a:xfrm>
        <a:prstGeom prst="circularArrow">
          <a:avLst>
            <a:gd name="adj1" fmla="val 5085"/>
            <a:gd name="adj2" fmla="val 327528"/>
            <a:gd name="adj3" fmla="val 5072472"/>
            <a:gd name="adj4" fmla="val 16200000"/>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F78DBF-9157-4F3F-888E-4A72069B4D45}">
      <dsp:nvSpPr>
        <dsp:cNvPr id="0" name=""/>
        <dsp:cNvSpPr/>
      </dsp:nvSpPr>
      <dsp:spPr>
        <a:xfrm>
          <a:off x="16402" y="159997"/>
          <a:ext cx="1935455" cy="1935455"/>
        </a:xfrm>
        <a:prstGeom prst="circularArrow">
          <a:avLst>
            <a:gd name="adj1" fmla="val 5085"/>
            <a:gd name="adj2" fmla="val 327528"/>
            <a:gd name="adj3" fmla="val 15872472"/>
            <a:gd name="adj4" fmla="val 5400000"/>
            <a:gd name="adj5" fmla="val 5932"/>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16509-964F-4BC6-BFE4-58BF51628513}">
      <dsp:nvSpPr>
        <dsp:cNvPr id="0" name=""/>
        <dsp:cNvSpPr/>
      </dsp:nvSpPr>
      <dsp:spPr>
        <a:xfrm>
          <a:off x="1820693" y="-23212"/>
          <a:ext cx="2043171" cy="2043379"/>
        </a:xfrm>
        <a:prstGeom prst="circularArrow">
          <a:avLst>
            <a:gd name="adj1" fmla="val 10980"/>
            <a:gd name="adj2" fmla="val 1142322"/>
            <a:gd name="adj3" fmla="val 4500000"/>
            <a:gd name="adj4" fmla="val 10800000"/>
            <a:gd name="adj5" fmla="val 125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5F38CF-6BCB-4CEC-9103-21102681BAD5}">
      <dsp:nvSpPr>
        <dsp:cNvPr id="0" name=""/>
        <dsp:cNvSpPr/>
      </dsp:nvSpPr>
      <dsp:spPr>
        <a:xfrm>
          <a:off x="2281028" y="739648"/>
          <a:ext cx="1140205" cy="570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a:t>Medosebni</a:t>
          </a:r>
        </a:p>
      </dsp:txBody>
      <dsp:txXfrm>
        <a:off x="2281028" y="739648"/>
        <a:ext cx="1140205" cy="570043"/>
      </dsp:txXfrm>
    </dsp:sp>
    <dsp:sp modelId="{36FDC14C-34E9-460B-AC99-EC4704536E2D}">
      <dsp:nvSpPr>
        <dsp:cNvPr id="0" name=""/>
        <dsp:cNvSpPr/>
      </dsp:nvSpPr>
      <dsp:spPr>
        <a:xfrm>
          <a:off x="1262317" y="1174225"/>
          <a:ext cx="2043171" cy="2043379"/>
        </a:xfrm>
        <a:prstGeom prst="leftCircularArrow">
          <a:avLst>
            <a:gd name="adj1" fmla="val 10980"/>
            <a:gd name="adj2" fmla="val 1142322"/>
            <a:gd name="adj3" fmla="val 6300000"/>
            <a:gd name="adj4" fmla="val 18900000"/>
            <a:gd name="adj5" fmla="val 12500"/>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F39D49-58FC-4A83-976C-E918E51CAC18}">
      <dsp:nvSpPr>
        <dsp:cNvPr id="0" name=""/>
        <dsp:cNvSpPr/>
      </dsp:nvSpPr>
      <dsp:spPr>
        <a:xfrm>
          <a:off x="1711117" y="1916040"/>
          <a:ext cx="1140205" cy="570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a:t>Medosebni</a:t>
          </a:r>
        </a:p>
      </dsp:txBody>
      <dsp:txXfrm>
        <a:off x="1711117" y="1916040"/>
        <a:ext cx="1140205" cy="570043"/>
      </dsp:txXfrm>
    </dsp:sp>
    <dsp:sp modelId="{BC958770-94AD-4FA9-A52D-49B3F5A59247}">
      <dsp:nvSpPr>
        <dsp:cNvPr id="0" name=""/>
        <dsp:cNvSpPr/>
      </dsp:nvSpPr>
      <dsp:spPr>
        <a:xfrm>
          <a:off x="1829929" y="2352785"/>
          <a:ext cx="2043171" cy="2043379"/>
        </a:xfrm>
        <a:prstGeom prst="circularArrow">
          <a:avLst>
            <a:gd name="adj1" fmla="val 10980"/>
            <a:gd name="adj2" fmla="val 1142322"/>
            <a:gd name="adj3" fmla="val 4500000"/>
            <a:gd name="adj4" fmla="val 13500000"/>
            <a:gd name="adj5" fmla="val 12500"/>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286F74-756E-4C8C-90C4-4D796632B795}">
      <dsp:nvSpPr>
        <dsp:cNvPr id="0" name=""/>
        <dsp:cNvSpPr/>
      </dsp:nvSpPr>
      <dsp:spPr>
        <a:xfrm>
          <a:off x="2281028" y="3092433"/>
          <a:ext cx="1140205" cy="570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a:t>V okviru skupine</a:t>
          </a:r>
        </a:p>
      </dsp:txBody>
      <dsp:txXfrm>
        <a:off x="2281028" y="3092433"/>
        <a:ext cx="1140205" cy="570043"/>
      </dsp:txXfrm>
    </dsp:sp>
    <dsp:sp modelId="{B8E0D776-C212-4CFA-AD2A-0DA7B34BD5CC}">
      <dsp:nvSpPr>
        <dsp:cNvPr id="0" name=""/>
        <dsp:cNvSpPr/>
      </dsp:nvSpPr>
      <dsp:spPr>
        <a:xfrm>
          <a:off x="1407957" y="3662477"/>
          <a:ext cx="1755341" cy="1756189"/>
        </a:xfrm>
        <a:prstGeom prst="blockArc">
          <a:avLst>
            <a:gd name="adj1" fmla="val 0"/>
            <a:gd name="adj2" fmla="val 18900000"/>
            <a:gd name="adj3" fmla="val 1274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B84678-12F1-4FBD-A480-B5278EA90A81}">
      <dsp:nvSpPr>
        <dsp:cNvPr id="0" name=""/>
        <dsp:cNvSpPr/>
      </dsp:nvSpPr>
      <dsp:spPr>
        <a:xfrm>
          <a:off x="1711117" y="4268825"/>
          <a:ext cx="1140205" cy="570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a:t>Medskupina</a:t>
          </a:r>
        </a:p>
      </dsp:txBody>
      <dsp:txXfrm>
        <a:off x="1711117" y="4268825"/>
        <a:ext cx="1140205" cy="57004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E6F319F-557A-4033-9A7E-7B30C1709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FED24FFA-E381-4D15-9323-2E7F167B5D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0361F-8793-4678-8399-75402180233D}" type="datetimeFigureOut">
              <a:rPr lang="el-GR" smtClean="0"/>
              <a:t>2/2/2024</a:t>
            </a:fld>
            <a:endParaRPr lang="el-GR"/>
          </a:p>
        </p:txBody>
      </p:sp>
      <p:sp>
        <p:nvSpPr>
          <p:cNvPr id="4" name="Θέση υποσέλιδου 3">
            <a:extLst>
              <a:ext uri="{FF2B5EF4-FFF2-40B4-BE49-F238E27FC236}">
                <a16:creationId xmlns:a16="http://schemas.microsoft.com/office/drawing/2014/main" id="{F7A14582-B00E-403A-B9F6-8137B447B5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29BBD3CB-00AE-4B41-B6C8-39534586D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D2EE3A-1E6C-47AF-A0C5-588F1B9CC394}" type="slidenum">
              <a:rPr lang="el-GR" smtClean="0"/>
              <a:t>‹#›</a:t>
            </a:fld>
            <a:endParaRPr lang="el-GR"/>
          </a:p>
        </p:txBody>
      </p:sp>
    </p:spTree>
    <p:extLst>
      <p:ext uri="{BB962C8B-B14F-4D97-AF65-F5344CB8AC3E}">
        <p14:creationId xmlns:p14="http://schemas.microsoft.com/office/powerpoint/2010/main" val="1083068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C42A8D-6A8A-4D0C-BE99-5FB2E4FC1A13}" type="datetimeFigureOut">
              <a:rPr lang="el-GR" smtClean="0"/>
              <a:t>2/2/2024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90C62-02BA-4B64-96F1-99D7E3BEEE56}" type="slidenum">
              <a:rPr lang="el-GR" smtClean="0"/>
              <a:t>‹#›</a:t>
            </a:fld>
            <a:endParaRPr lang="el-GR"/>
          </a:p>
        </p:txBody>
      </p:sp>
    </p:spTree>
    <p:extLst>
      <p:ext uri="{BB962C8B-B14F-4D97-AF65-F5344CB8AC3E}">
        <p14:creationId xmlns:p14="http://schemas.microsoft.com/office/powerpoint/2010/main" val="64630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1</a:t>
            </a:fld>
            <a:endParaRPr lang="el-GR"/>
          </a:p>
        </p:txBody>
      </p:sp>
    </p:spTree>
    <p:extLst>
      <p:ext uri="{BB962C8B-B14F-4D97-AF65-F5344CB8AC3E}">
        <p14:creationId xmlns:p14="http://schemas.microsoft.com/office/powerpoint/2010/main" val="2223858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10</a:t>
            </a:fld>
            <a:endParaRPr lang="el-GR"/>
          </a:p>
        </p:txBody>
      </p:sp>
    </p:spTree>
    <p:extLst>
      <p:ext uri="{BB962C8B-B14F-4D97-AF65-F5344CB8AC3E}">
        <p14:creationId xmlns:p14="http://schemas.microsoft.com/office/powerpoint/2010/main" val="3434701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11</a:t>
            </a:fld>
            <a:endParaRPr lang="el-GR"/>
          </a:p>
        </p:txBody>
      </p:sp>
    </p:spTree>
    <p:extLst>
      <p:ext uri="{BB962C8B-B14F-4D97-AF65-F5344CB8AC3E}">
        <p14:creationId xmlns:p14="http://schemas.microsoft.com/office/powerpoint/2010/main" val="61188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12</a:t>
            </a:fld>
            <a:endParaRPr lang="el-GR"/>
          </a:p>
        </p:txBody>
      </p:sp>
    </p:spTree>
    <p:extLst>
      <p:ext uri="{BB962C8B-B14F-4D97-AF65-F5344CB8AC3E}">
        <p14:creationId xmlns:p14="http://schemas.microsoft.com/office/powerpoint/2010/main" val="4225635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13</a:t>
            </a:fld>
            <a:endParaRPr lang="el-GR"/>
          </a:p>
        </p:txBody>
      </p:sp>
    </p:spTree>
    <p:extLst>
      <p:ext uri="{BB962C8B-B14F-4D97-AF65-F5344CB8AC3E}">
        <p14:creationId xmlns:p14="http://schemas.microsoft.com/office/powerpoint/2010/main" val="891603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FD890C62-02BA-4B64-96F1-99D7E3BEEE56}" type="slidenum">
              <a:rPr lang="el-GR" smtClean="0"/>
              <a:t>14</a:t>
            </a:fld>
            <a:endParaRPr lang="el-GR"/>
          </a:p>
        </p:txBody>
      </p:sp>
    </p:spTree>
    <p:extLst>
      <p:ext uri="{BB962C8B-B14F-4D97-AF65-F5344CB8AC3E}">
        <p14:creationId xmlns:p14="http://schemas.microsoft.com/office/powerpoint/2010/main" val="3617737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FD890C62-02BA-4B64-96F1-99D7E3BEEE56}" type="slidenum">
              <a:rPr lang="el-GR" smtClean="0"/>
              <a:t>15</a:t>
            </a:fld>
            <a:endParaRPr lang="el-GR"/>
          </a:p>
        </p:txBody>
      </p:sp>
    </p:spTree>
    <p:extLst>
      <p:ext uri="{BB962C8B-B14F-4D97-AF65-F5344CB8AC3E}">
        <p14:creationId xmlns:p14="http://schemas.microsoft.com/office/powerpoint/2010/main" val="2641890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FD890C62-02BA-4B64-96F1-99D7E3BEEE56}" type="slidenum">
              <a:rPr lang="el-GR" smtClean="0"/>
              <a:t>16</a:t>
            </a:fld>
            <a:endParaRPr lang="el-GR"/>
          </a:p>
        </p:txBody>
      </p:sp>
    </p:spTree>
    <p:extLst>
      <p:ext uri="{BB962C8B-B14F-4D97-AF65-F5344CB8AC3E}">
        <p14:creationId xmlns:p14="http://schemas.microsoft.com/office/powerpoint/2010/main" val="31712420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FD890C62-02BA-4B64-96F1-99D7E3BEEE56}" type="slidenum">
              <a:rPr lang="el-GR" smtClean="0"/>
              <a:t>17</a:t>
            </a:fld>
            <a:endParaRPr lang="el-GR"/>
          </a:p>
        </p:txBody>
      </p:sp>
    </p:spTree>
    <p:extLst>
      <p:ext uri="{BB962C8B-B14F-4D97-AF65-F5344CB8AC3E}">
        <p14:creationId xmlns:p14="http://schemas.microsoft.com/office/powerpoint/2010/main" val="3539457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FD890C62-02BA-4B64-96F1-99D7E3BEEE56}" type="slidenum">
              <a:rPr lang="el-GR" smtClean="0"/>
              <a:t>18</a:t>
            </a:fld>
            <a:endParaRPr lang="el-GR"/>
          </a:p>
        </p:txBody>
      </p:sp>
    </p:spTree>
    <p:extLst>
      <p:ext uri="{BB962C8B-B14F-4D97-AF65-F5344CB8AC3E}">
        <p14:creationId xmlns:p14="http://schemas.microsoft.com/office/powerpoint/2010/main" val="34827924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FD890C62-02BA-4B64-96F1-99D7E3BEEE56}" type="slidenum">
              <a:rPr lang="el-GR" smtClean="0"/>
              <a:t>19</a:t>
            </a:fld>
            <a:endParaRPr lang="el-GR"/>
          </a:p>
        </p:txBody>
      </p:sp>
    </p:spTree>
    <p:extLst>
      <p:ext uri="{BB962C8B-B14F-4D97-AF65-F5344CB8AC3E}">
        <p14:creationId xmlns:p14="http://schemas.microsoft.com/office/powerpoint/2010/main" val="628025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a:t>
            </a:fld>
            <a:endParaRPr lang="el-GR"/>
          </a:p>
        </p:txBody>
      </p:sp>
    </p:spTree>
    <p:extLst>
      <p:ext uri="{BB962C8B-B14F-4D97-AF65-F5344CB8AC3E}">
        <p14:creationId xmlns:p14="http://schemas.microsoft.com/office/powerpoint/2010/main" val="33695566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20</a:t>
            </a:fld>
            <a:endParaRPr lang="el-GR"/>
          </a:p>
        </p:txBody>
      </p:sp>
    </p:spTree>
    <p:extLst>
      <p:ext uri="{BB962C8B-B14F-4D97-AF65-F5344CB8AC3E}">
        <p14:creationId xmlns:p14="http://schemas.microsoft.com/office/powerpoint/2010/main" val="13153088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21</a:t>
            </a:fld>
            <a:endParaRPr lang="el-GR"/>
          </a:p>
        </p:txBody>
      </p:sp>
    </p:spTree>
    <p:extLst>
      <p:ext uri="{BB962C8B-B14F-4D97-AF65-F5344CB8AC3E}">
        <p14:creationId xmlns:p14="http://schemas.microsoft.com/office/powerpoint/2010/main" val="41177461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22</a:t>
            </a:fld>
            <a:endParaRPr lang="el-GR"/>
          </a:p>
        </p:txBody>
      </p:sp>
    </p:spTree>
    <p:extLst>
      <p:ext uri="{BB962C8B-B14F-4D97-AF65-F5344CB8AC3E}">
        <p14:creationId xmlns:p14="http://schemas.microsoft.com/office/powerpoint/2010/main" val="15120463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23</a:t>
            </a:fld>
            <a:endParaRPr lang="el-GR"/>
          </a:p>
        </p:txBody>
      </p:sp>
    </p:spTree>
    <p:extLst>
      <p:ext uri="{BB962C8B-B14F-4D97-AF65-F5344CB8AC3E}">
        <p14:creationId xmlns:p14="http://schemas.microsoft.com/office/powerpoint/2010/main" val="307145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a:t>
            </a:fld>
            <a:endParaRPr lang="el-GR"/>
          </a:p>
        </p:txBody>
      </p:sp>
    </p:spTree>
    <p:extLst>
      <p:ext uri="{BB962C8B-B14F-4D97-AF65-F5344CB8AC3E}">
        <p14:creationId xmlns:p14="http://schemas.microsoft.com/office/powerpoint/2010/main" val="4161229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fld id="{FD890C62-02BA-4B64-96F1-99D7E3BEEE56}" type="slidenum">
              <a:rPr lang="el-GR" smtClean="0"/>
              <a:t>4</a:t>
            </a:fld>
            <a:endParaRPr lang="el-GR"/>
          </a:p>
        </p:txBody>
      </p:sp>
    </p:spTree>
    <p:extLst>
      <p:ext uri="{BB962C8B-B14F-4D97-AF65-F5344CB8AC3E}">
        <p14:creationId xmlns:p14="http://schemas.microsoft.com/office/powerpoint/2010/main" val="116205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a:t>
            </a:fld>
            <a:endParaRPr lang="el-GR"/>
          </a:p>
        </p:txBody>
      </p:sp>
    </p:spTree>
    <p:extLst>
      <p:ext uri="{BB962C8B-B14F-4D97-AF65-F5344CB8AC3E}">
        <p14:creationId xmlns:p14="http://schemas.microsoft.com/office/powerpoint/2010/main" val="1068493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6</a:t>
            </a:fld>
            <a:endParaRPr lang="el-GR"/>
          </a:p>
        </p:txBody>
      </p:sp>
    </p:spTree>
    <p:extLst>
      <p:ext uri="{BB962C8B-B14F-4D97-AF65-F5344CB8AC3E}">
        <p14:creationId xmlns:p14="http://schemas.microsoft.com/office/powerpoint/2010/main" val="286271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7</a:t>
            </a:fld>
            <a:endParaRPr lang="el-GR"/>
          </a:p>
        </p:txBody>
      </p:sp>
    </p:spTree>
    <p:extLst>
      <p:ext uri="{BB962C8B-B14F-4D97-AF65-F5344CB8AC3E}">
        <p14:creationId xmlns:p14="http://schemas.microsoft.com/office/powerpoint/2010/main" val="608568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8</a:t>
            </a:fld>
            <a:endParaRPr lang="el-GR"/>
          </a:p>
        </p:txBody>
      </p:sp>
    </p:spTree>
    <p:extLst>
      <p:ext uri="{BB962C8B-B14F-4D97-AF65-F5344CB8AC3E}">
        <p14:creationId xmlns:p14="http://schemas.microsoft.com/office/powerpoint/2010/main" val="448942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9</a:t>
            </a:fld>
            <a:endParaRPr lang="el-GR"/>
          </a:p>
        </p:txBody>
      </p:sp>
    </p:spTree>
    <p:extLst>
      <p:ext uri="{BB962C8B-B14F-4D97-AF65-F5344CB8AC3E}">
        <p14:creationId xmlns:p14="http://schemas.microsoft.com/office/powerpoint/2010/main" val="1490406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79706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52352"/>
            <a:ext cx="12192001" cy="3787362"/>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anchor="ctr"/>
          <a:lstStyle/>
          <a:p>
            <a:pPr marL="285750" lvl="0" indent="-285750" algn="ctr">
              <a:buFont typeface="Wingdings" panose="05000000000000000000" pitchFamily="2" charset="2"/>
              <a:buChar char="§"/>
            </a:pPr>
            <a:endParaRPr lang="el-G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lang="el-GR" sz="2200" kern="1200" dirty="0">
                <a:solidFill>
                  <a:srgbClr val="D8134D"/>
                </a:solidFill>
                <a:latin typeface="+mn-lt"/>
                <a:ea typeface="+mj-ea"/>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36451" y="2218305"/>
            <a:ext cx="7872768" cy="3787361"/>
          </a:xfrm>
        </p:spPr>
        <p:txBody>
          <a:bodyPr/>
          <a:lstStyle>
            <a:lvl1pPr marL="2286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1pPr>
            <a:lvl2pPr marL="6858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2pPr>
            <a:lvl3pPr marL="11430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3pPr>
            <a:lvl4pPr marL="16002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4pPr>
            <a:lvl5pPr marL="20574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8" name="TextBox 80">
            <a:extLst>
              <a:ext uri="{FF2B5EF4-FFF2-40B4-BE49-F238E27FC236}">
                <a16:creationId xmlns:a16="http://schemas.microsoft.com/office/drawing/2014/main" id="{C2E476BC-8345-4D0D-3E80-740E90062EC8}"/>
              </a:ext>
            </a:extLst>
          </p:cNvPr>
          <p:cNvSpPr txBox="1">
            <a:spLocks noChangeArrowheads="1"/>
          </p:cNvSpPr>
          <p:nvPr userDrawn="1"/>
        </p:nvSpPr>
        <p:spPr bwMode="auto">
          <a:xfrm>
            <a:off x="-1009" y="1314"/>
            <a:ext cx="3401755"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dirty="0" err="1" smtClean="0">
                <a:effectLst>
                  <a:outerShdw blurRad="38100" dist="38100" dir="2700000" algn="tl">
                    <a:srgbClr val="000000">
                      <a:alpha val="43137"/>
                    </a:srgbClr>
                  </a:outerShdw>
                </a:effectLst>
                <a:latin typeface="+mn-lt"/>
              </a:rPr>
              <a:t>Reševanje</a:t>
            </a:r>
            <a:r>
              <a:rPr lang="en-US" altLang="el-GR" sz="2400" dirty="0" smtClean="0">
                <a:effectLst>
                  <a:outerShdw blurRad="38100" dist="38100" dir="2700000" algn="tl">
                    <a:srgbClr val="000000">
                      <a:alpha val="43137"/>
                    </a:srgbClr>
                  </a:outerShdw>
                </a:effectLst>
                <a:latin typeface="+mn-lt"/>
              </a:rPr>
              <a:t> </a:t>
            </a:r>
            <a:r>
              <a:rPr lang="en-US" altLang="el-GR" sz="2400" dirty="0" err="1" smtClean="0">
                <a:effectLst>
                  <a:outerShdw blurRad="38100" dist="38100" dir="2700000" algn="tl">
                    <a:srgbClr val="000000">
                      <a:alpha val="43137"/>
                    </a:srgbClr>
                  </a:outerShdw>
                </a:effectLst>
                <a:latin typeface="+mn-lt"/>
              </a:rPr>
              <a:t>konfliktov</a:t>
            </a:r>
            <a:r>
              <a:rPr lang="en-US" altLang="el-GR" sz="2400" dirty="0" smtClean="0">
                <a:effectLst>
                  <a:outerShdw blurRad="38100" dist="38100" dir="2700000" algn="tl">
                    <a:srgbClr val="000000">
                      <a:alpha val="43137"/>
                    </a:srgbClr>
                  </a:outerShdw>
                </a:effectLst>
                <a:latin typeface="+mn-lt"/>
              </a:rPr>
              <a:t> </a:t>
            </a:r>
            <a:endParaRPr lang="en-US" altLang="el-GR" sz="2400" dirty="0">
              <a:effectLst>
                <a:outerShdw blurRad="38100" dist="38100" dir="2700000" algn="tl">
                  <a:srgbClr val="000000">
                    <a:alpha val="43137"/>
                  </a:srgbClr>
                </a:outerShdw>
              </a:effectLst>
              <a:latin typeface="+mn-lt"/>
            </a:endParaRPr>
          </a:p>
        </p:txBody>
      </p:sp>
      <p:sp>
        <p:nvSpPr>
          <p:cNvPr id="9" name="Oval 8">
            <a:extLst>
              <a:ext uri="{FF2B5EF4-FFF2-40B4-BE49-F238E27FC236}">
                <a16:creationId xmlns:a16="http://schemas.microsoft.com/office/drawing/2014/main" id="{FD00E564-24F8-EC0D-5724-7025327EDB99}"/>
              </a:ext>
            </a:extLst>
          </p:cNvPr>
          <p:cNvSpPr/>
          <p:nvPr userDrawn="1"/>
        </p:nvSpPr>
        <p:spPr bwMode="auto">
          <a:xfrm>
            <a:off x="3190308"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dirty="0">
              <a:solidFill>
                <a:srgbClr val="D61920"/>
              </a:solidFill>
              <a:latin typeface="+mn-lt"/>
              <a:sym typeface="Arial"/>
              <a:rtl val="0"/>
            </a:endParaRPr>
          </a:p>
        </p:txBody>
      </p:sp>
      <p:sp>
        <p:nvSpPr>
          <p:cNvPr id="10" name="TextBox 9">
            <a:extLst>
              <a:ext uri="{FF2B5EF4-FFF2-40B4-BE49-F238E27FC236}">
                <a16:creationId xmlns:a16="http://schemas.microsoft.com/office/drawing/2014/main" id="{7F1C2C98-D9BC-6B3D-5C84-CBA4DF66EED5}"/>
              </a:ext>
            </a:extLst>
          </p:cNvPr>
          <p:cNvSpPr txBox="1">
            <a:spLocks noChangeArrowheads="1"/>
          </p:cNvSpPr>
          <p:nvPr userDrawn="1"/>
        </p:nvSpPr>
        <p:spPr bwMode="auto">
          <a:xfrm>
            <a:off x="3248867"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en-US" altLang="el-GR" sz="1800" dirty="0">
                <a:solidFill>
                  <a:schemeClr val="bg1"/>
                </a:solidFill>
                <a:effectLst>
                  <a:outerShdw blurRad="38100" dist="38100" dir="2700000" algn="tl">
                    <a:srgbClr val="000000">
                      <a:alpha val="43137"/>
                    </a:srgbClr>
                  </a:outerShdw>
                </a:effectLst>
                <a:latin typeface="+mn-lt"/>
              </a:rPr>
              <a:t>3</a:t>
            </a:r>
          </a:p>
        </p:txBody>
      </p:sp>
      <p:pic>
        <p:nvPicPr>
          <p:cNvPr id="5" name="Γραφικό 6">
            <a:extLst>
              <a:ext uri="{FF2B5EF4-FFF2-40B4-BE49-F238E27FC236}">
                <a16:creationId xmlns:a16="http://schemas.microsoft.com/office/drawing/2014/main" id="{8A4885C2-F3BE-A850-204D-D04D6FD4E502}"/>
              </a:ext>
            </a:extLst>
          </p:cNvPr>
          <p:cNvPicPr>
            <a:picLocks noChangeAspect="1"/>
          </p:cNvPicPr>
          <p:nvPr userDrawn="1"/>
        </p:nvPicPr>
        <p:blipFill>
          <a:blip r:embed="rId2">
            <a:extLst>
              <a:ext uri="{96DAC541-7B7A-43D3-8B79-37D633B846F1}">
                <asvg:svgBlip xmlns:asvg="http://schemas.microsoft.com/office/drawing/2016/SVG/main" xmlns="" r:embed="rId4"/>
              </a:ext>
            </a:extLst>
          </a:blip>
          <a:stretch>
            <a:fillRect/>
          </a:stretch>
        </p:blipFill>
        <p:spPr>
          <a:xfrm>
            <a:off x="8788071" y="48972"/>
            <a:ext cx="3381627" cy="843380"/>
          </a:xfrm>
          <a:prstGeom prst="rect">
            <a:avLst/>
          </a:prstGeom>
        </p:spPr>
      </p:pic>
      <p:pic>
        <p:nvPicPr>
          <p:cNvPr id="12" name="Εικόνα 11"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5E876A4C-1633-C043-8FF6-871D6AA042FC}"/>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0" y="6185446"/>
            <a:ext cx="2515320" cy="662723"/>
          </a:xfrm>
          <a:prstGeom prst="rect">
            <a:avLst/>
          </a:prstGeom>
        </p:spPr>
      </p:pic>
    </p:spTree>
    <p:extLst>
      <p:ext uri="{BB962C8B-B14F-4D97-AF65-F5344CB8AC3E}">
        <p14:creationId xmlns:p14="http://schemas.microsoft.com/office/powerpoint/2010/main" val="402065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a:xfrm>
            <a:off x="838200" y="332075"/>
            <a:ext cx="10515600" cy="1325563"/>
          </a:xfrm>
        </p:spPr>
        <p:txBody>
          <a:bodyPr>
            <a:normAutofit/>
          </a:bodyPr>
          <a:lstStyle>
            <a:lvl1pPr algn="ctr">
              <a:defRPr lang="el-GR" sz="4000" b="0" kern="1200" dirty="0" smtClean="0">
                <a:solidFill>
                  <a:srgbClr val="D8134D"/>
                </a:solidFill>
                <a:latin typeface="+mn-lt"/>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800">
                <a:solidFill>
                  <a:srgbClr val="FFFFFF"/>
                </a:solidFill>
                <a:latin typeface="Impact" panose="020B0806030902050204" pitchFamily="34" charset="0"/>
              </a:rPr>
              <a:t>1. Prevent</a:t>
            </a:r>
          </a:p>
        </p:txBody>
      </p:sp>
      <p:pic>
        <p:nvPicPr>
          <p:cNvPr id="12"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6D1E8F0-8810-4EB0-8AB0-C8161F94E6F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371295"/>
            <a:ext cx="1684020" cy="495300"/>
          </a:xfrm>
          <a:prstGeom prst="rect">
            <a:avLst/>
          </a:prstGeom>
          <a:noFill/>
          <a:ln>
            <a:noFill/>
          </a:ln>
        </p:spPr>
      </p:pic>
      <p:pic>
        <p:nvPicPr>
          <p:cNvPr id="2" name="Γραφικό 6">
            <a:extLst>
              <a:ext uri="{FF2B5EF4-FFF2-40B4-BE49-F238E27FC236}">
                <a16:creationId xmlns:a16="http://schemas.microsoft.com/office/drawing/2014/main" id="{3BF07FCA-51F0-CD61-A16F-1DA69030B6E7}"/>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11275" y="32173"/>
            <a:ext cx="3381627" cy="843380"/>
          </a:xfrm>
          <a:prstGeom prst="rect">
            <a:avLst/>
          </a:prstGeom>
        </p:spPr>
      </p:pic>
    </p:spTree>
    <p:extLst>
      <p:ext uri="{BB962C8B-B14F-4D97-AF65-F5344CB8AC3E}">
        <p14:creationId xmlns:p14="http://schemas.microsoft.com/office/powerpoint/2010/main" val="2071699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D8134D"/>
                </a:solidFill>
                <a:effectLst/>
                <a:latin typeface="+mn-lt"/>
                <a:ea typeface="Adobe Gothic Std B" panose="020B0800000000000000" pitchFamily="34" charset="-128"/>
                <a:cs typeface="+mj-cs"/>
              </a:defRPr>
            </a:lvl1pPr>
          </a:lstStyle>
          <a:p>
            <a:r>
              <a:rPr lang="en-US" dirty="0"/>
              <a:t>Unit 1</a:t>
            </a:r>
            <a:br>
              <a:rPr lang="en-US" dirty="0"/>
            </a:br>
            <a:r>
              <a:rPr lang="el-GR" dirty="0"/>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95C11F"/>
              </a:buClr>
              <a:defRPr>
                <a:latin typeface="+mn-lt"/>
              </a:defRPr>
            </a:lvl1pPr>
            <a:lvl2pPr marL="685800" indent="-228600">
              <a:lnSpc>
                <a:spcPct val="150000"/>
              </a:lnSpc>
              <a:buClr>
                <a:srgbClr val="95C11F"/>
              </a:buClr>
              <a:buFont typeface="Arial" panose="020B0604020202020204" pitchFamily="34" charset="0"/>
              <a:buChar char="•"/>
              <a:defRPr>
                <a:latin typeface="+mn-lt"/>
              </a:defRPr>
            </a:lvl2pPr>
            <a:lvl3pPr marL="1143000" indent="-228600">
              <a:lnSpc>
                <a:spcPct val="150000"/>
              </a:lnSpc>
              <a:buClr>
                <a:srgbClr val="95C11F"/>
              </a:buClr>
              <a:buFont typeface="Courier New" panose="02070309020205020404" pitchFamily="49" charset="0"/>
              <a:buChar char="o"/>
              <a:defRPr>
                <a:latin typeface="+mn-lt"/>
              </a:defRPr>
            </a:lvl3pPr>
            <a:lvl4pPr>
              <a:lnSpc>
                <a:spcPct val="150000"/>
              </a:lnSpc>
              <a:buClr>
                <a:srgbClr val="95C11F"/>
              </a:buClr>
              <a:defRPr>
                <a:latin typeface="+mn-lt"/>
              </a:defRPr>
            </a:lvl4pPr>
            <a:lvl5pPr>
              <a:lnSpc>
                <a:spcPct val="150000"/>
              </a:lnSpc>
              <a:buClr>
                <a:srgbClr val="95C11F"/>
              </a:buClr>
              <a:defRPr>
                <a:latin typeface="+mn-lt"/>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19"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9911DEF-60F4-4A71-9614-3CF965F78B27}"/>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07980" y="6356323"/>
            <a:ext cx="1684020" cy="495300"/>
          </a:xfrm>
          <a:prstGeom prst="rect">
            <a:avLst/>
          </a:prstGeom>
          <a:noFill/>
          <a:ln>
            <a:noFill/>
          </a:ln>
        </p:spPr>
      </p:pic>
      <p:pic>
        <p:nvPicPr>
          <p:cNvPr id="5" name="Γραφικό 6">
            <a:extLst>
              <a:ext uri="{FF2B5EF4-FFF2-40B4-BE49-F238E27FC236}">
                <a16:creationId xmlns:a16="http://schemas.microsoft.com/office/drawing/2014/main" id="{7429F7FF-8899-5BE5-E3F8-D6753BB3082B}"/>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9188605" y="48972"/>
            <a:ext cx="2981093" cy="743487"/>
          </a:xfrm>
          <a:prstGeom prst="rect">
            <a:avLst/>
          </a:prstGeom>
        </p:spPr>
      </p:pic>
    </p:spTree>
    <p:extLst>
      <p:ext uri="{BB962C8B-B14F-4D97-AF65-F5344CB8AC3E}">
        <p14:creationId xmlns:p14="http://schemas.microsoft.com/office/powerpoint/2010/main" val="575485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113050"/>
            <a:ext cx="11059692" cy="605096"/>
          </a:xfrm>
        </p:spPr>
        <p:txBody>
          <a:bodyPr>
            <a:normAutofit/>
          </a:bodyPr>
          <a:lstStyle>
            <a:lvl1pPr>
              <a:defRPr lang="el-GR" sz="2800" b="1" kern="1200" dirty="0">
                <a:solidFill>
                  <a:srgbClr val="D8134D"/>
                </a:solidFill>
                <a:effectLst/>
                <a:latin typeface="+mn-lt"/>
                <a:ea typeface="Adobe Gothic Std B" panose="020B0800000000000000" pitchFamily="34" charset="-128"/>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799999"/>
            <a:ext cx="5852132" cy="4865977"/>
          </a:xfrm>
        </p:spPr>
        <p:txBody>
          <a:bodyPr/>
          <a:lstStyle>
            <a:lvl1pPr>
              <a:defRPr sz="2400"/>
            </a:lvl1pPr>
            <a:lvl2pPr marL="685800" indent="-228600">
              <a:buFont typeface="Arial" panose="020B0604020202020204" pitchFamily="34" charset="0"/>
              <a:buChar char="•"/>
              <a:defRPr/>
            </a:lvl2pPr>
            <a:lvl3pPr marL="1143000" indent="-228600">
              <a:buFont typeface="Courier New" panose="02070309020205020404" pitchFamily="49" charset="0"/>
              <a:buChar char="o"/>
              <a:defRPr/>
            </a:lvl3pPr>
            <a:lvl5pPr marL="2057400" indent="-228600">
              <a:buFont typeface="Arial" panose="020B0604020202020204" pitchFamily="34" charset="0"/>
              <a:buChar char="•"/>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4" name="Γραφικό 6">
            <a:extLst>
              <a:ext uri="{FF2B5EF4-FFF2-40B4-BE49-F238E27FC236}">
                <a16:creationId xmlns:a16="http://schemas.microsoft.com/office/drawing/2014/main" id="{111A1450-08EE-3E99-1407-C1C41B4AD56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20168" y="6493068"/>
            <a:ext cx="1843147" cy="459682"/>
          </a:xfrm>
          <a:prstGeom prst="rect">
            <a:avLst/>
          </a:prstGeom>
        </p:spPr>
      </p:pic>
      <p:sp>
        <p:nvSpPr>
          <p:cNvPr id="11" name="TextBox 80">
            <a:extLst>
              <a:ext uri="{FF2B5EF4-FFF2-40B4-BE49-F238E27FC236}">
                <a16:creationId xmlns:a16="http://schemas.microsoft.com/office/drawing/2014/main" id="{C2E476BC-8345-4D0D-3E80-740E90062EC8}"/>
              </a:ext>
            </a:extLst>
          </p:cNvPr>
          <p:cNvSpPr txBox="1">
            <a:spLocks noChangeArrowheads="1"/>
          </p:cNvSpPr>
          <p:nvPr userDrawn="1"/>
        </p:nvSpPr>
        <p:spPr bwMode="auto">
          <a:xfrm>
            <a:off x="-1009" y="1314"/>
            <a:ext cx="3401755"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dirty="0" err="1" smtClean="0">
                <a:effectLst>
                  <a:outerShdw blurRad="38100" dist="38100" dir="2700000" algn="tl">
                    <a:srgbClr val="000000">
                      <a:alpha val="43137"/>
                    </a:srgbClr>
                  </a:outerShdw>
                </a:effectLst>
                <a:latin typeface="+mn-lt"/>
              </a:rPr>
              <a:t>Reševanje</a:t>
            </a:r>
            <a:r>
              <a:rPr lang="en-US" altLang="el-GR" sz="2400" dirty="0" smtClean="0">
                <a:effectLst>
                  <a:outerShdw blurRad="38100" dist="38100" dir="2700000" algn="tl">
                    <a:srgbClr val="000000">
                      <a:alpha val="43137"/>
                    </a:srgbClr>
                  </a:outerShdw>
                </a:effectLst>
                <a:latin typeface="+mn-lt"/>
              </a:rPr>
              <a:t> </a:t>
            </a:r>
            <a:r>
              <a:rPr lang="en-US" altLang="el-GR" sz="2400" dirty="0" err="1" smtClean="0">
                <a:effectLst>
                  <a:outerShdw blurRad="38100" dist="38100" dir="2700000" algn="tl">
                    <a:srgbClr val="000000">
                      <a:alpha val="43137"/>
                    </a:srgbClr>
                  </a:outerShdw>
                </a:effectLst>
                <a:latin typeface="+mn-lt"/>
              </a:rPr>
              <a:t>konfliktov</a:t>
            </a:r>
            <a:r>
              <a:rPr lang="en-US" altLang="el-GR" sz="2400" dirty="0" smtClean="0">
                <a:effectLst>
                  <a:outerShdw blurRad="38100" dist="38100" dir="2700000" algn="tl">
                    <a:srgbClr val="000000">
                      <a:alpha val="43137"/>
                    </a:srgbClr>
                  </a:outerShdw>
                </a:effectLst>
                <a:latin typeface="+mn-lt"/>
              </a:rPr>
              <a:t> </a:t>
            </a:r>
            <a:endParaRPr lang="en-US" altLang="el-GR" sz="2400" dirty="0">
              <a:effectLst>
                <a:outerShdw blurRad="38100" dist="38100" dir="2700000" algn="tl">
                  <a:srgbClr val="000000">
                    <a:alpha val="43137"/>
                  </a:srgbClr>
                </a:outerShdw>
              </a:effectLst>
              <a:latin typeface="+mn-lt"/>
            </a:endParaRPr>
          </a:p>
        </p:txBody>
      </p:sp>
      <p:sp>
        <p:nvSpPr>
          <p:cNvPr id="12" name="Oval 8">
            <a:extLst>
              <a:ext uri="{FF2B5EF4-FFF2-40B4-BE49-F238E27FC236}">
                <a16:creationId xmlns:a16="http://schemas.microsoft.com/office/drawing/2014/main" id="{FD00E564-24F8-EC0D-5724-7025327EDB99}"/>
              </a:ext>
            </a:extLst>
          </p:cNvPr>
          <p:cNvSpPr/>
          <p:nvPr userDrawn="1"/>
        </p:nvSpPr>
        <p:spPr bwMode="auto">
          <a:xfrm>
            <a:off x="3190308"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dirty="0">
              <a:solidFill>
                <a:srgbClr val="D61920"/>
              </a:solidFill>
              <a:latin typeface="+mn-lt"/>
              <a:sym typeface="Arial"/>
              <a:rtl val="0"/>
            </a:endParaRPr>
          </a:p>
        </p:txBody>
      </p:sp>
      <p:sp>
        <p:nvSpPr>
          <p:cNvPr id="13" name="TextBox 12">
            <a:extLst>
              <a:ext uri="{FF2B5EF4-FFF2-40B4-BE49-F238E27FC236}">
                <a16:creationId xmlns:a16="http://schemas.microsoft.com/office/drawing/2014/main" id="{7F1C2C98-D9BC-6B3D-5C84-CBA4DF66EED5}"/>
              </a:ext>
            </a:extLst>
          </p:cNvPr>
          <p:cNvSpPr txBox="1">
            <a:spLocks noChangeArrowheads="1"/>
          </p:cNvSpPr>
          <p:nvPr userDrawn="1"/>
        </p:nvSpPr>
        <p:spPr bwMode="auto">
          <a:xfrm>
            <a:off x="3248867"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en-US" altLang="el-GR" sz="1800" dirty="0">
                <a:solidFill>
                  <a:schemeClr val="bg1"/>
                </a:solidFill>
                <a:effectLst>
                  <a:outerShdw blurRad="38100" dist="38100" dir="2700000" algn="tl">
                    <a:srgbClr val="000000">
                      <a:alpha val="43137"/>
                    </a:srgbClr>
                  </a:outerShdw>
                </a:effectLst>
                <a:latin typeface="+mn-lt"/>
              </a:rPr>
              <a:t>3</a:t>
            </a:r>
          </a:p>
        </p:txBody>
      </p:sp>
    </p:spTree>
    <p:extLst>
      <p:ext uri="{BB962C8B-B14F-4D97-AF65-F5344CB8AC3E}">
        <p14:creationId xmlns:p14="http://schemas.microsoft.com/office/powerpoint/2010/main" val="25779864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D8134D"/>
                </a:solidFill>
                <a:effectLst/>
                <a:latin typeface="+mn-lt"/>
                <a:ea typeface="Adobe Gothic Std B" panose="020B0800000000000000" pitchFamily="34" charset="-128"/>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7999" y="1800000"/>
            <a:ext cx="5409663" cy="4893408"/>
          </a:xfrm>
        </p:spPr>
        <p:txBody>
          <a:bodyPr/>
          <a:lstStyle>
            <a:lvl1pPr>
              <a:buClr>
                <a:srgbClr val="95C11F"/>
              </a:buClr>
              <a:defRPr/>
            </a:lvl1pPr>
            <a:lvl2pPr marL="685800" indent="-228600">
              <a:buClr>
                <a:srgbClr val="95C11F"/>
              </a:buClr>
              <a:buFont typeface="Arial" panose="020B0604020202020204" pitchFamily="34" charset="0"/>
              <a:buChar char="•"/>
              <a:defRPr/>
            </a:lvl2pPr>
            <a:lvl3pPr marL="1143000" indent="-228600">
              <a:buClr>
                <a:srgbClr val="95C11F"/>
              </a:buClr>
              <a:buFont typeface="Courier New" panose="02070309020205020404" pitchFamily="49" charset="0"/>
              <a:buChar char="o"/>
              <a:defRPr/>
            </a:lvl3pPr>
            <a:lvl4pPr>
              <a:buClr>
                <a:srgbClr val="95C11F"/>
              </a:buClr>
              <a:defRPr/>
            </a:lvl4pPr>
            <a:lvl5pPr marL="2057400" indent="-228600">
              <a:buClr>
                <a:srgbClr val="95C11F"/>
              </a:buClr>
              <a:buFont typeface="Arial" panose="020B0604020202020204" pitchFamily="34" charset="0"/>
              <a:buChar char="•"/>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lvl1pPr>
              <a:buClr>
                <a:srgbClr val="95C11F"/>
              </a:buClr>
              <a:defRPr/>
            </a:lvl1pPr>
            <a:lvl2pPr marL="685800" indent="-228600">
              <a:buClr>
                <a:srgbClr val="95C11F"/>
              </a:buClr>
              <a:buFont typeface="Arial" panose="020B0604020202020204" pitchFamily="34" charset="0"/>
              <a:buChar char="•"/>
              <a:defRPr/>
            </a:lvl2pPr>
            <a:lvl3pPr marL="1143000" indent="-228600">
              <a:buClr>
                <a:srgbClr val="95C11F"/>
              </a:buClr>
              <a:buFont typeface="Courier New" panose="02070309020205020404" pitchFamily="49" charset="0"/>
              <a:buChar char="o"/>
              <a:defRPr/>
            </a:lvl3pPr>
            <a:lvl4pPr>
              <a:buClr>
                <a:srgbClr val="95C11F"/>
              </a:buClr>
              <a:defRPr/>
            </a:lvl4pPr>
            <a:lvl5pPr marL="2057400" indent="-228600">
              <a:buClr>
                <a:srgbClr val="95C11F"/>
              </a:buClr>
              <a:buFont typeface="Arial" panose="020B0604020202020204" pitchFamily="34" charset="0"/>
              <a:buChar char="•"/>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7" name="Γραφικό 6">
            <a:extLst>
              <a:ext uri="{FF2B5EF4-FFF2-40B4-BE49-F238E27FC236}">
                <a16:creationId xmlns:a16="http://schemas.microsoft.com/office/drawing/2014/main" id="{E1245988-DFAB-B6A7-48AF-2BB895902B3E}"/>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20168" y="6493068"/>
            <a:ext cx="1843147" cy="459682"/>
          </a:xfrm>
          <a:prstGeom prst="rect">
            <a:avLst/>
          </a:prstGeom>
        </p:spPr>
      </p:pic>
      <p:sp>
        <p:nvSpPr>
          <p:cNvPr id="9" name="TextBox 80">
            <a:extLst>
              <a:ext uri="{FF2B5EF4-FFF2-40B4-BE49-F238E27FC236}">
                <a16:creationId xmlns:a16="http://schemas.microsoft.com/office/drawing/2014/main" id="{C2E476BC-8345-4D0D-3E80-740E90062EC8}"/>
              </a:ext>
            </a:extLst>
          </p:cNvPr>
          <p:cNvSpPr txBox="1">
            <a:spLocks noChangeArrowheads="1"/>
          </p:cNvSpPr>
          <p:nvPr userDrawn="1"/>
        </p:nvSpPr>
        <p:spPr bwMode="auto">
          <a:xfrm>
            <a:off x="-1009" y="1314"/>
            <a:ext cx="3401755"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dirty="0" err="1" smtClean="0">
                <a:effectLst>
                  <a:outerShdw blurRad="38100" dist="38100" dir="2700000" algn="tl">
                    <a:srgbClr val="000000">
                      <a:alpha val="43137"/>
                    </a:srgbClr>
                  </a:outerShdw>
                </a:effectLst>
                <a:latin typeface="+mn-lt"/>
              </a:rPr>
              <a:t>Reševanje</a:t>
            </a:r>
            <a:r>
              <a:rPr lang="en-US" altLang="el-GR" sz="2400" dirty="0" smtClean="0">
                <a:effectLst>
                  <a:outerShdw blurRad="38100" dist="38100" dir="2700000" algn="tl">
                    <a:srgbClr val="000000">
                      <a:alpha val="43137"/>
                    </a:srgbClr>
                  </a:outerShdw>
                </a:effectLst>
                <a:latin typeface="+mn-lt"/>
              </a:rPr>
              <a:t> </a:t>
            </a:r>
            <a:r>
              <a:rPr lang="en-US" altLang="el-GR" sz="2400" dirty="0" err="1" smtClean="0">
                <a:effectLst>
                  <a:outerShdw blurRad="38100" dist="38100" dir="2700000" algn="tl">
                    <a:srgbClr val="000000">
                      <a:alpha val="43137"/>
                    </a:srgbClr>
                  </a:outerShdw>
                </a:effectLst>
                <a:latin typeface="+mn-lt"/>
              </a:rPr>
              <a:t>konfliktov</a:t>
            </a:r>
            <a:r>
              <a:rPr lang="en-US" altLang="el-GR" sz="2400" dirty="0" smtClean="0">
                <a:effectLst>
                  <a:outerShdw blurRad="38100" dist="38100" dir="2700000" algn="tl">
                    <a:srgbClr val="000000">
                      <a:alpha val="43137"/>
                    </a:srgbClr>
                  </a:outerShdw>
                </a:effectLst>
                <a:latin typeface="+mn-lt"/>
              </a:rPr>
              <a:t> </a:t>
            </a:r>
            <a:endParaRPr lang="en-US" altLang="el-GR" sz="2400" dirty="0">
              <a:effectLst>
                <a:outerShdw blurRad="38100" dist="38100" dir="2700000" algn="tl">
                  <a:srgbClr val="000000">
                    <a:alpha val="43137"/>
                  </a:srgbClr>
                </a:outerShdw>
              </a:effectLst>
              <a:latin typeface="+mn-lt"/>
            </a:endParaRPr>
          </a:p>
        </p:txBody>
      </p:sp>
      <p:sp>
        <p:nvSpPr>
          <p:cNvPr id="10" name="Oval 8">
            <a:extLst>
              <a:ext uri="{FF2B5EF4-FFF2-40B4-BE49-F238E27FC236}">
                <a16:creationId xmlns:a16="http://schemas.microsoft.com/office/drawing/2014/main" id="{FD00E564-24F8-EC0D-5724-7025327EDB99}"/>
              </a:ext>
            </a:extLst>
          </p:cNvPr>
          <p:cNvSpPr/>
          <p:nvPr userDrawn="1"/>
        </p:nvSpPr>
        <p:spPr bwMode="auto">
          <a:xfrm>
            <a:off x="3190308"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dirty="0">
              <a:solidFill>
                <a:srgbClr val="D61920"/>
              </a:solidFill>
              <a:latin typeface="+mn-lt"/>
              <a:sym typeface="Arial"/>
              <a:rtl val="0"/>
            </a:endParaRPr>
          </a:p>
        </p:txBody>
      </p:sp>
      <p:sp>
        <p:nvSpPr>
          <p:cNvPr id="11" name="TextBox 10">
            <a:extLst>
              <a:ext uri="{FF2B5EF4-FFF2-40B4-BE49-F238E27FC236}">
                <a16:creationId xmlns:a16="http://schemas.microsoft.com/office/drawing/2014/main" id="{7F1C2C98-D9BC-6B3D-5C84-CBA4DF66EED5}"/>
              </a:ext>
            </a:extLst>
          </p:cNvPr>
          <p:cNvSpPr txBox="1">
            <a:spLocks noChangeArrowheads="1"/>
          </p:cNvSpPr>
          <p:nvPr userDrawn="1"/>
        </p:nvSpPr>
        <p:spPr bwMode="auto">
          <a:xfrm>
            <a:off x="3248867"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en-US" altLang="el-GR" sz="1800" dirty="0">
                <a:solidFill>
                  <a:schemeClr val="bg1"/>
                </a:solidFill>
                <a:effectLst>
                  <a:outerShdw blurRad="38100" dist="38100" dir="2700000" algn="tl">
                    <a:srgbClr val="000000">
                      <a:alpha val="43137"/>
                    </a:srgbClr>
                  </a:outerShdw>
                </a:effectLst>
                <a:latin typeface="+mn-lt"/>
              </a:rPr>
              <a:t>3</a:t>
            </a:r>
          </a:p>
        </p:txBody>
      </p:sp>
    </p:spTree>
    <p:extLst>
      <p:ext uri="{BB962C8B-B14F-4D97-AF65-F5344CB8AC3E}">
        <p14:creationId xmlns:p14="http://schemas.microsoft.com/office/powerpoint/2010/main" val="25157419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bmodule other slide 1 column">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2027104"/>
            <a:ext cx="11059693" cy="4373958"/>
          </a:xfrm>
        </p:spPr>
        <p:txBody>
          <a:bodyPr/>
          <a:lstStyle>
            <a:lvl1pPr>
              <a:buClr>
                <a:srgbClr val="95C11F"/>
              </a:buClr>
              <a:defRPr/>
            </a:lvl1pPr>
            <a:lvl2pPr marL="685800" indent="-228600">
              <a:buClr>
                <a:srgbClr val="95C11F"/>
              </a:buClr>
              <a:buFont typeface="Arial" panose="020B0604020202020204" pitchFamily="34" charset="0"/>
              <a:buChar char="•"/>
              <a:defRPr/>
            </a:lvl2pPr>
            <a:lvl3pPr marL="1143000" indent="-228600">
              <a:buClr>
                <a:srgbClr val="95C11F"/>
              </a:buClr>
              <a:buFont typeface="Courier New" panose="02070309020205020404" pitchFamily="49" charset="0"/>
              <a:buChar char="o"/>
              <a:defRPr/>
            </a:lvl3pPr>
            <a:lvl4pPr>
              <a:buClr>
                <a:srgbClr val="95C11F"/>
              </a:buClr>
              <a:defRPr/>
            </a:lvl4pPr>
            <a:lvl5pPr marL="2057400" indent="-228600">
              <a:buClr>
                <a:srgbClr val="95C11F"/>
              </a:buClr>
              <a:buFont typeface="Arial" panose="020B0604020202020204" pitchFamily="34" charset="0"/>
              <a:buChar char="•"/>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5" name="Γραφικό 6">
            <a:extLst>
              <a:ext uri="{FF2B5EF4-FFF2-40B4-BE49-F238E27FC236}">
                <a16:creationId xmlns:a16="http://schemas.microsoft.com/office/drawing/2014/main" id="{A3C3443B-208A-293E-7BFA-27CB345B73E4}"/>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20168" y="6493068"/>
            <a:ext cx="1843147" cy="459682"/>
          </a:xfrm>
          <a:prstGeom prst="rect">
            <a:avLst/>
          </a:prstGeom>
        </p:spPr>
      </p:pic>
      <p:sp>
        <p:nvSpPr>
          <p:cNvPr id="4" name="Τίτλος 1">
            <a:extLst>
              <a:ext uri="{FF2B5EF4-FFF2-40B4-BE49-F238E27FC236}">
                <a16:creationId xmlns:a16="http://schemas.microsoft.com/office/drawing/2014/main" id="{3CD20D06-4A7A-D49C-6CB2-F962BB88A8CF}"/>
              </a:ext>
            </a:extLst>
          </p:cNvPr>
          <p:cNvSpPr txBox="1">
            <a:spLocks/>
          </p:cNvSpPr>
          <p:nvPr userDrawn="1"/>
        </p:nvSpPr>
        <p:spPr>
          <a:xfrm>
            <a:off x="672658" y="1046949"/>
            <a:ext cx="11059692" cy="7281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l-GR" sz="2800" b="1" kern="1200" dirty="0">
                <a:solidFill>
                  <a:srgbClr val="D8134D"/>
                </a:solidFill>
                <a:effectLst/>
                <a:latin typeface="+mn-lt"/>
                <a:ea typeface="Adobe Gothic Std B" panose="020B0800000000000000" pitchFamily="34" charset="-128"/>
                <a:cs typeface="+mj-cs"/>
              </a:defRPr>
            </a:lvl1pPr>
          </a:lstStyle>
          <a:p>
            <a:r>
              <a:rPr lang="el-GR"/>
              <a:t>Στυλ κύριου τίτλου</a:t>
            </a:r>
          </a:p>
        </p:txBody>
      </p:sp>
      <p:sp>
        <p:nvSpPr>
          <p:cNvPr id="8" name="TextBox 80">
            <a:extLst>
              <a:ext uri="{FF2B5EF4-FFF2-40B4-BE49-F238E27FC236}">
                <a16:creationId xmlns:a16="http://schemas.microsoft.com/office/drawing/2014/main" id="{C2E476BC-8345-4D0D-3E80-740E90062EC8}"/>
              </a:ext>
            </a:extLst>
          </p:cNvPr>
          <p:cNvSpPr txBox="1">
            <a:spLocks noChangeArrowheads="1"/>
          </p:cNvSpPr>
          <p:nvPr userDrawn="1"/>
        </p:nvSpPr>
        <p:spPr bwMode="auto">
          <a:xfrm>
            <a:off x="-1009" y="1314"/>
            <a:ext cx="3401755"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dirty="0" err="1" smtClean="0">
                <a:effectLst>
                  <a:outerShdw blurRad="38100" dist="38100" dir="2700000" algn="tl">
                    <a:srgbClr val="000000">
                      <a:alpha val="43137"/>
                    </a:srgbClr>
                  </a:outerShdw>
                </a:effectLst>
                <a:latin typeface="+mn-lt"/>
              </a:rPr>
              <a:t>Reševanje</a:t>
            </a:r>
            <a:r>
              <a:rPr lang="en-US" altLang="el-GR" sz="2400" dirty="0" smtClean="0">
                <a:effectLst>
                  <a:outerShdw blurRad="38100" dist="38100" dir="2700000" algn="tl">
                    <a:srgbClr val="000000">
                      <a:alpha val="43137"/>
                    </a:srgbClr>
                  </a:outerShdw>
                </a:effectLst>
                <a:latin typeface="+mn-lt"/>
              </a:rPr>
              <a:t> </a:t>
            </a:r>
            <a:r>
              <a:rPr lang="en-US" altLang="el-GR" sz="2400" dirty="0" err="1" smtClean="0">
                <a:effectLst>
                  <a:outerShdw blurRad="38100" dist="38100" dir="2700000" algn="tl">
                    <a:srgbClr val="000000">
                      <a:alpha val="43137"/>
                    </a:srgbClr>
                  </a:outerShdw>
                </a:effectLst>
                <a:latin typeface="+mn-lt"/>
              </a:rPr>
              <a:t>konfliktov</a:t>
            </a:r>
            <a:r>
              <a:rPr lang="en-US" altLang="el-GR" sz="2400" dirty="0" smtClean="0">
                <a:effectLst>
                  <a:outerShdw blurRad="38100" dist="38100" dir="2700000" algn="tl">
                    <a:srgbClr val="000000">
                      <a:alpha val="43137"/>
                    </a:srgbClr>
                  </a:outerShdw>
                </a:effectLst>
                <a:latin typeface="+mn-lt"/>
              </a:rPr>
              <a:t> </a:t>
            </a:r>
            <a:endParaRPr lang="en-US" altLang="el-GR" sz="2400" dirty="0">
              <a:effectLst>
                <a:outerShdw blurRad="38100" dist="38100" dir="2700000" algn="tl">
                  <a:srgbClr val="000000">
                    <a:alpha val="43137"/>
                  </a:srgbClr>
                </a:outerShdw>
              </a:effectLst>
              <a:latin typeface="+mn-lt"/>
            </a:endParaRPr>
          </a:p>
        </p:txBody>
      </p:sp>
      <p:sp>
        <p:nvSpPr>
          <p:cNvPr id="12" name="Oval 8">
            <a:extLst>
              <a:ext uri="{FF2B5EF4-FFF2-40B4-BE49-F238E27FC236}">
                <a16:creationId xmlns:a16="http://schemas.microsoft.com/office/drawing/2014/main" id="{FD00E564-24F8-EC0D-5724-7025327EDB99}"/>
              </a:ext>
            </a:extLst>
          </p:cNvPr>
          <p:cNvSpPr/>
          <p:nvPr userDrawn="1"/>
        </p:nvSpPr>
        <p:spPr bwMode="auto">
          <a:xfrm>
            <a:off x="3190308"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dirty="0">
              <a:solidFill>
                <a:srgbClr val="D61920"/>
              </a:solidFill>
              <a:latin typeface="+mn-lt"/>
              <a:sym typeface="Arial"/>
              <a:rtl val="0"/>
            </a:endParaRPr>
          </a:p>
        </p:txBody>
      </p:sp>
      <p:sp>
        <p:nvSpPr>
          <p:cNvPr id="13" name="TextBox 12">
            <a:extLst>
              <a:ext uri="{FF2B5EF4-FFF2-40B4-BE49-F238E27FC236}">
                <a16:creationId xmlns:a16="http://schemas.microsoft.com/office/drawing/2014/main" id="{7F1C2C98-D9BC-6B3D-5C84-CBA4DF66EED5}"/>
              </a:ext>
            </a:extLst>
          </p:cNvPr>
          <p:cNvSpPr txBox="1">
            <a:spLocks noChangeArrowheads="1"/>
          </p:cNvSpPr>
          <p:nvPr userDrawn="1"/>
        </p:nvSpPr>
        <p:spPr bwMode="auto">
          <a:xfrm>
            <a:off x="3248867"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en-US" altLang="el-GR" sz="1800" dirty="0">
                <a:solidFill>
                  <a:schemeClr val="bg1"/>
                </a:solidFill>
                <a:effectLst>
                  <a:outerShdw blurRad="38100" dist="38100" dir="2700000" algn="tl">
                    <a:srgbClr val="000000">
                      <a:alpha val="43137"/>
                    </a:srgbClr>
                  </a:outerShdw>
                </a:effectLst>
                <a:latin typeface="+mn-lt"/>
              </a:rPr>
              <a:t>3</a:t>
            </a:r>
          </a:p>
        </p:txBody>
      </p:sp>
    </p:spTree>
    <p:extLst>
      <p:ext uri="{BB962C8B-B14F-4D97-AF65-F5344CB8AC3E}">
        <p14:creationId xmlns:p14="http://schemas.microsoft.com/office/powerpoint/2010/main" val="2336866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58674"/>
            <a:ext cx="10515600" cy="4530725"/>
          </a:xfrm>
          <a:prstGeom prst="rect">
            <a:avLst/>
          </a:prstGeom>
        </p:spPr>
        <p:txBody>
          <a:bodyPr vert="horz" lIns="91440" tIns="45720" rIns="91440" bIns="45720" rtlCol="0">
            <a:normAutofit/>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040FA-9906-4CC1-BC45-485E7EF45242}" type="datetimeFigureOut">
              <a:rPr lang="el-GR" smtClean="0"/>
              <a:t>2/2/2024</a:t>
            </a:fld>
            <a:endParaRPr lang="el-G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572DE-A66B-47C0-8B9C-780E58F2F0B4}" type="slidenum">
              <a:rPr lang="el-GR" smtClean="0"/>
              <a:t>‹#›</a:t>
            </a:fld>
            <a:endParaRPr lang="el-GR"/>
          </a:p>
        </p:txBody>
      </p:sp>
    </p:spTree>
    <p:extLst>
      <p:ext uri="{BB962C8B-B14F-4D97-AF65-F5344CB8AC3E}">
        <p14:creationId xmlns:p14="http://schemas.microsoft.com/office/powerpoint/2010/main" val="146892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65" r:id="rId6"/>
    <p:sldLayoutId id="2147483666"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D8134D"/>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95C11F"/>
        </a:buClr>
        <a:buSzPct val="120000"/>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95C11F"/>
        </a:buClr>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95C11F"/>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hyperlink" Target="https://pixabay.com/sk/illustrations/ne%C4%8D%C3%ADslovan%C3%BD-chaos-3192273/" TargetMode="External"/><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hyperlink" Target="https://pixabay.com/service/license/"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hyperlink" Target="https://pixabay.com/vectors/people-silhouette-defense-battle-5584156/" TargetMode="External"/><Relationship Id="rId5" Type="http://schemas.openxmlformats.org/officeDocument/2006/relationships/image" Target="../media/image20.sv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hyperlink" Target="https://pixabay.com/sk/illustrations/ne%C4%8D%C3%ADslovan%C3%BD-chaos-3192273/"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pixabay.com/sk/illustrations/ne%C4%8D%C3%ADslovan%C3%BD-chaos-3192273/"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pixabay.com/sk/illustrations/ne%C4%8D%C3%ADslovan%C3%BD-chaos-3192273/"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pixabay.com/photos/smiley-emoticon-anger-angry-2979107/"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hyperlink" Target="https://pixabay.com/service/licens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pixabay.com/sk/illustrations/ne%C4%8D%C3%ADslovan%C3%BD-chaos-3192273/"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hyperlink" Target="https://pixabay.com/pt/illustrations/gest%C3%A3o-trabalho-em-conjunto-encontro-2161487/"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image" Target="../media/image12.png"/><Relationship Id="rId5" Type="http://schemas.openxmlformats.org/officeDocument/2006/relationships/image" Target="../media/image8.jpe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3.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pixabay.com/vectors/conflict-mind-map-1458409/"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hyperlink" Target="https://pixabay.com/service/license/"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s3.amazonaws.com/ssrc-cdn1/crmuploads/new_publication_3/the-field-of-disinformation-democratic-processes-and-conflict-prevention-a-scan-of-the-literature.pdf" TargetMode="External"/><Relationship Id="rId3" Type="http://schemas.openxmlformats.org/officeDocument/2006/relationships/hyperlink" Target="https://pjp-eu.coe.int/en/web/youth-partnership/t-kit-12-youth-transforming-conflict" TargetMode="External"/><Relationship Id="rId7" Type="http://schemas.openxmlformats.org/officeDocument/2006/relationships/hyperlink" Target="https://www.sciencedirect.com/science/article/pii/S0147176705000702?via%3Dihub"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hyperlink" Target="https://www.semanticscholar.org/paper/MANAGING-CONFLICTS-WITHIN-ORGANIZATIONAL-CULTURE-IN-Hener/9e186d8523a2c83197614590d78c937436ab3cab" TargetMode="External"/><Relationship Id="rId5" Type="http://schemas.openxmlformats.org/officeDocument/2006/relationships/hyperlink" Target="https://thebusinessprofessor.com/en_US/management-leadership-organizational-behavior/conflict-management-in-groups" TargetMode="External"/><Relationship Id="rId10" Type="http://schemas.openxmlformats.org/officeDocument/2006/relationships/hyperlink" Target="https://positivepsychology.com/conflict-resolution-in-the-workplace/?utm_content=cmp-true" TargetMode="External"/><Relationship Id="rId4" Type="http://schemas.openxmlformats.org/officeDocument/2006/relationships/hyperlink" Target="http://www.communicationcache.com/uploads/1/0/8/8/10887248/sources_of_conflict_and_methods_of_resolution.pdf" TargetMode="External"/><Relationship Id="rId9" Type="http://schemas.openxmlformats.org/officeDocument/2006/relationships/hyperlink" Target="https://www.semanticscholar.org/paper/SOURCES-OF-CONFLICTS-WITHIN-ORGANIZATIONS-AND-OF-Talmaciu-M%C4%83r%C4%83cine/0c2c95100714cceba34fbbc45c70c6492ec7564b"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diagramColors" Target="../diagrams/colors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Layout" Target="../diagrams/layout2.xml"/><Relationship Id="rId5" Type="http://schemas.openxmlformats.org/officeDocument/2006/relationships/diagramQuickStyle" Target="../diagrams/quickStyle1.xml"/><Relationship Id="rId15" Type="http://schemas.openxmlformats.org/officeDocument/2006/relationships/image" Target="../media/image2.png"/><Relationship Id="rId10" Type="http://schemas.openxmlformats.org/officeDocument/2006/relationships/diagramData" Target="../diagrams/data2.xml"/><Relationship Id="rId4" Type="http://schemas.openxmlformats.org/officeDocument/2006/relationships/diagramLayout" Target="../diagrams/layout1.xml"/><Relationship Id="rId9" Type="http://schemas.openxmlformats.org/officeDocument/2006/relationships/image" Target="../media/image3.svg"/><Relationship Id="rId14" Type="http://schemas.microsoft.com/office/2007/relationships/diagramDrawing" Target="../diagrams/drawing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5.xml.rels><?xml version="1.0" encoding="UTF-8" standalone="yes"?>
<Relationships xmlns="http://schemas.openxmlformats.org/package/2006/relationships"><Relationship Id="rId3" Type="http://schemas.openxmlformats.org/officeDocument/2006/relationships/hyperlink" Target="https://www.freepik.com/free-photo/still-life-illustrating-ethics-concept_26407546.htm"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hyperlink" Target="https://pixabay.com/service/license/" TargetMode="External"/><Relationship Id="rId4" Type="http://schemas.openxmlformats.org/officeDocument/2006/relationships/hyperlink" Target="https://pixabay.com/photos/news-false-concept-information-51738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pixabay.com/illustrations/brain-think-throughts-psychology-4065092/" TargetMode="External"/><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0.svg"/><Relationship Id="rId5" Type="http://schemas.openxmlformats.org/officeDocument/2006/relationships/image" Target="../media/image16.png"/><Relationship Id="rId4" Type="http://schemas.openxmlformats.org/officeDocument/2006/relationships/hyperlink" Target="https://pixabay.com/service/license/" TargetMode="External"/></Relationships>
</file>

<file path=ppt/slides/_rels/slide8.xml.rels><?xml version="1.0" encoding="UTF-8" standalone="yes"?>
<Relationships xmlns="http://schemas.openxmlformats.org/package/2006/relationships"><Relationship Id="rId13" Type="http://schemas.microsoft.com/office/2007/relationships/diagramDrawing" Target="../diagrams/drawing4.xml"/><Relationship Id="rId18" Type="http://schemas.microsoft.com/office/2007/relationships/diagramDrawing" Target="../diagrams/drawing5.xml"/><Relationship Id="rId26" Type="http://schemas.openxmlformats.org/officeDocument/2006/relationships/diagramQuickStyle" Target="../diagrams/quickStyle7.xml"/><Relationship Id="rId3" Type="http://schemas.openxmlformats.org/officeDocument/2006/relationships/hyperlink" Target="https://pixabay.com/sk/illustrations/ne%C4%8D%C3%ADslovan%C3%BD-chaos-3192273/" TargetMode="External"/><Relationship Id="rId21" Type="http://schemas.openxmlformats.org/officeDocument/2006/relationships/diagramQuickStyle" Target="../diagrams/quickStyle6.xml"/><Relationship Id="rId7" Type="http://schemas.openxmlformats.org/officeDocument/2006/relationships/diagramColors" Target="../diagrams/colors3.xml"/><Relationship Id="rId12" Type="http://schemas.openxmlformats.org/officeDocument/2006/relationships/diagramColors" Target="../diagrams/colors4.xml"/><Relationship Id="rId17" Type="http://schemas.openxmlformats.org/officeDocument/2006/relationships/diagramColors" Target="../diagrams/colors5.xml"/><Relationship Id="rId25" Type="http://schemas.openxmlformats.org/officeDocument/2006/relationships/diagramLayout" Target="../diagrams/layout7.xml"/><Relationship Id="rId33" Type="http://schemas.microsoft.com/office/2007/relationships/diagramDrawing" Target="../diagrams/drawing8.xml"/><Relationship Id="rId2" Type="http://schemas.openxmlformats.org/officeDocument/2006/relationships/notesSlide" Target="../notesSlides/notesSlide8.xml"/><Relationship Id="rId16" Type="http://schemas.openxmlformats.org/officeDocument/2006/relationships/diagramQuickStyle" Target="../diagrams/quickStyle5.xml"/><Relationship Id="rId20" Type="http://schemas.openxmlformats.org/officeDocument/2006/relationships/diagramLayout" Target="../diagrams/layout6.xml"/><Relationship Id="rId29" Type="http://schemas.openxmlformats.org/officeDocument/2006/relationships/diagramData" Target="../diagrams/data8.xml"/><Relationship Id="rId1" Type="http://schemas.openxmlformats.org/officeDocument/2006/relationships/slideLayout" Target="../slideLayouts/slideLayout5.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24" Type="http://schemas.openxmlformats.org/officeDocument/2006/relationships/diagramData" Target="../diagrams/data7.xml"/><Relationship Id="rId32" Type="http://schemas.openxmlformats.org/officeDocument/2006/relationships/diagramColors" Target="../diagrams/colors8.xml"/><Relationship Id="rId5" Type="http://schemas.openxmlformats.org/officeDocument/2006/relationships/diagramLayout" Target="../diagrams/layout3.xml"/><Relationship Id="rId15" Type="http://schemas.openxmlformats.org/officeDocument/2006/relationships/diagramLayout" Target="../diagrams/layout5.xml"/><Relationship Id="rId23" Type="http://schemas.microsoft.com/office/2007/relationships/diagramDrawing" Target="../diagrams/drawing6.xml"/><Relationship Id="rId28" Type="http://schemas.microsoft.com/office/2007/relationships/diagramDrawing" Target="../diagrams/drawing7.xml"/><Relationship Id="rId10" Type="http://schemas.openxmlformats.org/officeDocument/2006/relationships/diagramLayout" Target="../diagrams/layout4.xml"/><Relationship Id="rId19" Type="http://schemas.openxmlformats.org/officeDocument/2006/relationships/diagramData" Target="../diagrams/data6.xml"/><Relationship Id="rId31" Type="http://schemas.openxmlformats.org/officeDocument/2006/relationships/diagramQuickStyle" Target="../diagrams/quickStyle8.xml"/><Relationship Id="rId4" Type="http://schemas.openxmlformats.org/officeDocument/2006/relationships/diagramData" Target="../diagrams/data3.xml"/><Relationship Id="rId9" Type="http://schemas.openxmlformats.org/officeDocument/2006/relationships/diagramData" Target="../diagrams/data4.xml"/><Relationship Id="rId14" Type="http://schemas.openxmlformats.org/officeDocument/2006/relationships/diagramData" Target="../diagrams/data5.xml"/><Relationship Id="rId22" Type="http://schemas.openxmlformats.org/officeDocument/2006/relationships/diagramColors" Target="../diagrams/colors6.xml"/><Relationship Id="rId27" Type="http://schemas.openxmlformats.org/officeDocument/2006/relationships/diagramColors" Target="../diagrams/colors7.xml"/><Relationship Id="rId30" Type="http://schemas.openxmlformats.org/officeDocument/2006/relationships/diagramLayout" Target="../diagrams/layout8.xml"/><Relationship Id="rId8" Type="http://schemas.microsoft.com/office/2007/relationships/diagramDrawing" Target="../diagrams/drawing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D84B434-219F-E34E-63CA-A604593D1D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18231" y="6316337"/>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9" name="Τίτλος 3">
            <a:extLst>
              <a:ext uri="{FF2B5EF4-FFF2-40B4-BE49-F238E27FC236}">
                <a16:creationId xmlns:a16="http://schemas.microsoft.com/office/drawing/2014/main" id="{C4EB2F6A-8B72-1216-AA77-C3EF12FD00A4}"/>
              </a:ext>
            </a:extLst>
          </p:cNvPr>
          <p:cNvSpPr txBox="1">
            <a:spLocks/>
          </p:cNvSpPr>
          <p:nvPr/>
        </p:nvSpPr>
        <p:spPr>
          <a:xfrm>
            <a:off x="49485" y="3478939"/>
            <a:ext cx="12124244" cy="21979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6000" b="1" i="0" u="none" strike="noStrike" kern="1200" cap="none" spc="0" normalizeH="0" baseline="0" noProof="0" dirty="0">
                <a:ln>
                  <a:noFill/>
                </a:ln>
                <a:solidFill>
                  <a:srgbClr val="D7124E"/>
                </a:solidFill>
                <a:effectLst/>
                <a:uLnTx/>
                <a:uFillTx/>
                <a:latin typeface="Calibri Light" panose="020F0302020204030204"/>
                <a:ea typeface="Verdana" panose="020B0604030504040204" pitchFamily="34" charset="0"/>
                <a:cs typeface="+mj-cs"/>
              </a:rPr>
              <a:t>         Modul </a:t>
            </a:r>
            <a:r>
              <a:rPr lang="en-US" sz="6000" b="1" dirty="0">
                <a:solidFill>
                  <a:srgbClr val="D7124E"/>
                </a:solidFill>
                <a:effectLst/>
                <a:latin typeface="Calibri Light" panose="020F0302020204030204"/>
                <a:ea typeface="Verdana" panose="020B0604030504040204" pitchFamily="34" charset="0"/>
              </a:rPr>
              <a:t>3 </a:t>
            </a:r>
            <a:r>
              <a:rPr kumimoji="0" lang="en-US" sz="6000" b="1" i="0" u="none" strike="noStrike" kern="1200" cap="none" spc="0" normalizeH="0" baseline="0" noProof="0" dirty="0">
                <a:ln>
                  <a:noFill/>
                </a:ln>
                <a:solidFill>
                  <a:schemeClr val="tx1"/>
                </a:solidFill>
                <a:effectLst/>
                <a:uLnTx/>
                <a:uFillTx/>
                <a:latin typeface="Calibri Light" panose="020F0302020204030204"/>
                <a:ea typeface="Verdana" panose="020B0604030504040204" pitchFamily="34" charset="0"/>
                <a:cs typeface="+mj-cs"/>
              </a:rPr>
              <a:t>Reševanje konfliktov</a:t>
            </a:r>
            <a:endParaRPr lang="sk-SK" sz="3600" b="1" dirty="0">
              <a:solidFill>
                <a:schemeClr val="tx1"/>
              </a:solidFill>
              <a:effectLst/>
              <a:latin typeface="Calibri Light" panose="020F0302020204030204"/>
              <a:ea typeface="Verdana" panose="020B0604030504040204" pitchFamily="34" charset="0"/>
            </a:endParaRPr>
          </a:p>
        </p:txBody>
      </p:sp>
      <p:sp>
        <p:nvSpPr>
          <p:cNvPr id="15" name="TextBox 14">
            <a:extLst>
              <a:ext uri="{FF2B5EF4-FFF2-40B4-BE49-F238E27FC236}">
                <a16:creationId xmlns:a16="http://schemas.microsoft.com/office/drawing/2014/main" id="{EE54B7E3-44B9-FA30-9DDA-EA2E3748379F}"/>
              </a:ext>
            </a:extLst>
          </p:cNvPr>
          <p:cNvSpPr txBox="1"/>
          <p:nvPr/>
        </p:nvSpPr>
        <p:spPr>
          <a:xfrm>
            <a:off x="8896144" y="778568"/>
            <a:ext cx="3271445" cy="33855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89704"/>
                </a:solidFill>
                <a:effectLst/>
                <a:uLnTx/>
                <a:uFillTx/>
                <a:latin typeface="Calibri Light" panose="020F0302020204030204"/>
                <a:ea typeface="+mn-ea"/>
                <a:cs typeface="+mn-cs"/>
              </a:rPr>
              <a:t>https://www.costaid.eu</a:t>
            </a:r>
            <a:endParaRPr kumimoji="0" lang="el-GR" sz="1600" b="1" i="0" u="none" strike="noStrike" kern="1200" cap="none" spc="0" normalizeH="0" baseline="0" noProof="0" dirty="0">
              <a:ln>
                <a:noFill/>
              </a:ln>
              <a:solidFill>
                <a:srgbClr val="E89704"/>
              </a:solidFill>
              <a:effectLst/>
              <a:uLnTx/>
              <a:uFillTx/>
              <a:latin typeface="Calibri Light" panose="020F0302020204030204"/>
              <a:ea typeface="+mn-ea"/>
              <a:cs typeface="+mn-cs"/>
            </a:endParaRPr>
          </a:p>
        </p:txBody>
      </p:sp>
      <p:pic>
        <p:nvPicPr>
          <p:cNvPr id="7" name="Picture 6">
            <a:extLst>
              <a:ext uri="{FF2B5EF4-FFF2-40B4-BE49-F238E27FC236}">
                <a16:creationId xmlns:a16="http://schemas.microsoft.com/office/drawing/2014/main" id="{23EE87C0-9715-AEAE-857D-EEACC1F868EA}"/>
              </a:ext>
            </a:extLst>
          </p:cNvPr>
          <p:cNvPicPr>
            <a:picLocks noChangeAspect="1"/>
          </p:cNvPicPr>
          <p:nvPr/>
        </p:nvPicPr>
        <p:blipFill rotWithShape="1">
          <a:blip r:embed="rId4"/>
          <a:srcRect l="17333" r="19066"/>
          <a:stretch/>
        </p:blipFill>
        <p:spPr>
          <a:xfrm>
            <a:off x="-9348" y="765412"/>
            <a:ext cx="12201348" cy="2197961"/>
          </a:xfrm>
          <a:prstGeom prst="rect">
            <a:avLst/>
          </a:prstGeom>
          <a:solidFill>
            <a:srgbClr val="004899"/>
          </a:solidFill>
        </p:spPr>
      </p:pic>
      <p:sp>
        <p:nvSpPr>
          <p:cNvPr id="10" name="Rectangle 9">
            <a:extLst>
              <a:ext uri="{FF2B5EF4-FFF2-40B4-BE49-F238E27FC236}">
                <a16:creationId xmlns:a16="http://schemas.microsoft.com/office/drawing/2014/main" id="{13BF150D-79F1-8837-8727-52E6351AFF21}"/>
              </a:ext>
            </a:extLst>
          </p:cNvPr>
          <p:cNvSpPr/>
          <p:nvPr/>
        </p:nvSpPr>
        <p:spPr>
          <a:xfrm>
            <a:off x="-9348" y="-9438"/>
            <a:ext cx="12201348" cy="914400"/>
          </a:xfrm>
          <a:prstGeom prst="rect">
            <a:avLst/>
          </a:prstGeom>
          <a:solidFill>
            <a:srgbClr val="0048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Ορθογώνιο 5">
            <a:extLst>
              <a:ext uri="{FF2B5EF4-FFF2-40B4-BE49-F238E27FC236}">
                <a16:creationId xmlns:a16="http://schemas.microsoft.com/office/drawing/2014/main" id="{5D6EEF34-CE0B-CA08-B066-1CD814AE4DE3}"/>
              </a:ext>
            </a:extLst>
          </p:cNvPr>
          <p:cNvSpPr/>
          <p:nvPr/>
        </p:nvSpPr>
        <p:spPr>
          <a:xfrm>
            <a:off x="2900907" y="6258631"/>
            <a:ext cx="7681599" cy="632422"/>
          </a:xfrm>
          <a:prstGeom prst="rect">
            <a:avLst/>
          </a:prstGeom>
        </p:spPr>
        <p:txBody>
          <a:bodyPr vert="horz" lIns="91440" tIns="45720" rIns="91440" bIns="45720" rtlCol="0" anchor="ctr">
            <a:normAutofit/>
          </a:bodyPr>
          <a:lstStyle/>
          <a:p>
            <a:pPr>
              <a:lnSpc>
                <a:spcPct val="90000"/>
              </a:lnSpc>
              <a:spcAft>
                <a:spcPts val="600"/>
              </a:spcAft>
            </a:pPr>
            <a:r>
              <a:rPr lang="en-US" sz="1100" b="0" i="0" dirty="0">
                <a:latin typeface="+mj-lt"/>
              </a:rPr>
              <a:t>Financira Evropska unija. Izražena stališča in mnenja so izključno stališča in mnenja avtorjev in ne odražajo nujno stališč in mnenj Evropske unije ali Izvajalske agencije za izobraževanje in kulturo (EACEA). Niti Evropska unija niti EACEA ne moreta biti odgovorna zanje.</a:t>
            </a:r>
            <a:endParaRPr lang="en-US" sz="1100" dirty="0">
              <a:effectLst>
                <a:outerShdw blurRad="38100" dist="38100" dir="2700000" algn="tl">
                  <a:srgbClr val="000000">
                    <a:alpha val="43137"/>
                  </a:srgbClr>
                </a:outerShdw>
              </a:effectLst>
              <a:latin typeface="+mj-lt"/>
            </a:endParaRPr>
          </a:p>
        </p:txBody>
      </p:sp>
      <p:pic>
        <p:nvPicPr>
          <p:cNvPr id="11" name="Εικόνα 10"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5E876A4C-1633-C043-8FF6-871D6AA042F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0" y="6185446"/>
            <a:ext cx="2515320" cy="662723"/>
          </a:xfrm>
          <a:prstGeom prst="rect">
            <a:avLst/>
          </a:prstGeom>
        </p:spPr>
      </p:pic>
    </p:spTree>
    <p:extLst>
      <p:ext uri="{BB962C8B-B14F-4D97-AF65-F5344CB8AC3E}">
        <p14:creationId xmlns:p14="http://schemas.microsoft.com/office/powerpoint/2010/main" val="3452710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a:extLst>
              <a:ext uri="{FF2B5EF4-FFF2-40B4-BE49-F238E27FC236}">
                <a16:creationId xmlns:a16="http://schemas.microsoft.com/office/drawing/2014/main" id="{FCC0DEC9-291B-4095-9896-1244D3052774}"/>
              </a:ext>
            </a:extLst>
          </p:cNvPr>
          <p:cNvSpPr>
            <a:spLocks noGrp="1"/>
          </p:cNvSpPr>
          <p:nvPr>
            <p:ph sz="half" idx="1"/>
          </p:nvPr>
        </p:nvSpPr>
        <p:spPr>
          <a:xfrm>
            <a:off x="567236" y="2652392"/>
            <a:ext cx="10758456" cy="3803826"/>
          </a:xfrm>
        </p:spPr>
        <p:txBody>
          <a:bodyPr numCol="2">
            <a:noAutofit/>
          </a:bodyPr>
          <a:lstStyle/>
          <a:p>
            <a:pPr>
              <a:spcBef>
                <a:spcPts val="0"/>
              </a:spcBef>
            </a:pPr>
            <a:r>
              <a:rPr lang="en-GB" sz="2000" b="1" dirty="0"/>
              <a:t>Osebne razlike </a:t>
            </a:r>
            <a:r>
              <a:rPr lang="en-GB" sz="2000" dirty="0"/>
              <a:t>- osebne lastnosti in čustva so pogosti viri sporov.</a:t>
            </a:r>
            <a:endParaRPr lang="bg-BG" sz="2000" dirty="0"/>
          </a:p>
          <a:p>
            <a:pPr lvl="0">
              <a:spcBef>
                <a:spcPts val="0"/>
              </a:spcBef>
            </a:pPr>
            <a:r>
              <a:rPr lang="en-GB" sz="2000" b="1" dirty="0"/>
              <a:t>Nerazumevanje </a:t>
            </a:r>
            <a:r>
              <a:rPr lang="en-GB" sz="2000" dirty="0"/>
              <a:t>- kadar člani skupine ne razumejo svojih nalog, vlog, pravic in odgovornosti v skupini ali si informacij ne razlagajo objektivno.  </a:t>
            </a:r>
            <a:endParaRPr lang="bg-BG" sz="2000" dirty="0"/>
          </a:p>
          <a:p>
            <a:pPr>
              <a:spcBef>
                <a:spcPts val="0"/>
              </a:spcBef>
            </a:pPr>
            <a:r>
              <a:rPr lang="en-GB" sz="2000" b="1" dirty="0"/>
              <a:t>Pomanjkanje informacij je </a:t>
            </a:r>
            <a:r>
              <a:rPr lang="en-GB" sz="2000" dirty="0"/>
              <a:t>zelo povezano z nerazumevanjem. </a:t>
            </a:r>
            <a:r>
              <a:rPr lang="en-US" sz="2000" dirty="0"/>
              <a:t>Neustrezna izmenjava informacij ali nejasna sporočila lahko povzročijo zmedo in razočaranje.</a:t>
            </a:r>
          </a:p>
          <a:p>
            <a:pPr>
              <a:spcBef>
                <a:spcPts val="0"/>
              </a:spcBef>
            </a:pPr>
            <a:endParaRPr lang="en-US" sz="2000" dirty="0"/>
          </a:p>
          <a:p>
            <a:pPr>
              <a:spcBef>
                <a:spcPts val="0"/>
              </a:spcBef>
            </a:pPr>
            <a:r>
              <a:rPr lang="en-GB" sz="2000" b="1" dirty="0"/>
              <a:t>Slaba komunikacija </a:t>
            </a:r>
            <a:r>
              <a:rPr lang="en-GB" sz="2000" dirty="0"/>
              <a:t>- dvoumnost, nejasnost izjave, izpuščanje kritičnih točk lahko povzroči zmedo in oblikovanje izkrivljenih mnenj, ki vodijo v konflikt.  </a:t>
            </a:r>
            <a:endParaRPr lang="bg-BG" sz="2000" dirty="0"/>
          </a:p>
          <a:p>
            <a:pPr lvl="0">
              <a:spcBef>
                <a:spcPts val="0"/>
              </a:spcBef>
            </a:pPr>
            <a:r>
              <a:rPr lang="en-GB" sz="2000" b="1" dirty="0"/>
              <a:t>Razlike v ciljih </a:t>
            </a:r>
            <a:r>
              <a:rPr lang="en-GB" sz="2000" dirty="0"/>
              <a:t>- </a:t>
            </a:r>
            <a:r>
              <a:rPr lang="en-US" sz="2000" dirty="0"/>
              <a:t>če imajo člani skupine različne ideje o tem, kaj naj bi skupina dosegla ali kako naj bi bili cilji </a:t>
            </a:r>
            <a:r>
              <a:rPr lang="en-US" sz="2000" dirty="0" err="1"/>
              <a:t>razvrščeni po pomembnosti, </a:t>
            </a:r>
            <a:r>
              <a:rPr lang="en-US" sz="2000" dirty="0"/>
              <a:t>lahko pride do sporov glede tega, v katero smer naj bi se usmerili.</a:t>
            </a:r>
            <a:endParaRPr lang="bg-BG" sz="2000" dirty="0"/>
          </a:p>
        </p:txBody>
      </p:sp>
      <p:sp>
        <p:nvSpPr>
          <p:cNvPr id="4" name="Τίτλος 3">
            <a:extLst>
              <a:ext uri="{FF2B5EF4-FFF2-40B4-BE49-F238E27FC236}">
                <a16:creationId xmlns:a16="http://schemas.microsoft.com/office/drawing/2014/main" id="{E9C56DBA-3CDD-4F31-8203-CE1939C66906}"/>
              </a:ext>
            </a:extLst>
          </p:cNvPr>
          <p:cNvSpPr>
            <a:spLocks noGrp="1"/>
          </p:cNvSpPr>
          <p:nvPr>
            <p:ph type="title"/>
          </p:nvPr>
        </p:nvSpPr>
        <p:spPr>
          <a:xfrm>
            <a:off x="567236" y="1008248"/>
            <a:ext cx="11396576" cy="599188"/>
          </a:xfrm>
        </p:spPr>
        <p:txBody>
          <a:bodyPr/>
          <a:lstStyle/>
          <a:p>
            <a:r>
              <a:rPr lang="en-GB" dirty="0"/>
              <a:t>Vzroki sporov </a:t>
            </a:r>
          </a:p>
        </p:txBody>
      </p:sp>
      <p:sp>
        <p:nvSpPr>
          <p:cNvPr id="3" name="Rectangle 2"/>
          <p:cNvSpPr/>
          <p:nvPr/>
        </p:nvSpPr>
        <p:spPr>
          <a:xfrm>
            <a:off x="567236" y="1607436"/>
            <a:ext cx="10876618" cy="806375"/>
          </a:xfrm>
          <a:prstGeom prst="rect">
            <a:avLst/>
          </a:prstGeom>
        </p:spPr>
        <p:txBody>
          <a:bodyPr wrap="square">
            <a:spAutoFit/>
          </a:bodyPr>
          <a:lstStyle/>
          <a:p>
            <a:pPr>
              <a:lnSpc>
                <a:spcPct val="120000"/>
              </a:lnSpc>
            </a:pPr>
            <a:r>
              <a:rPr lang="en-US" sz="2000" dirty="0"/>
              <a:t>Konflikti v skupini lahko nastanejo iz različnih virov, pogosto zaradi različnih mnenj, interesov, vrednot in drugih dejavnikov. Tukaj je nekaj pogostih vzrokov za konflikte v skupini:</a:t>
            </a:r>
          </a:p>
        </p:txBody>
      </p:sp>
    </p:spTree>
    <p:extLst>
      <p:ext uri="{BB962C8B-B14F-4D97-AF65-F5344CB8AC3E}">
        <p14:creationId xmlns:p14="http://schemas.microsoft.com/office/powerpoint/2010/main" val="14358170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7999" y="680529"/>
            <a:ext cx="11059692" cy="605096"/>
          </a:xfrm>
        </p:spPr>
        <p:txBody>
          <a:bodyPr/>
          <a:lstStyle/>
          <a:p>
            <a:r>
              <a:rPr lang="en-US" dirty="0"/>
              <a:t>Kako se lotiti konfliktov v skupini?</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842969191"/>
              </p:ext>
            </p:extLst>
          </p:nvPr>
        </p:nvGraphicFramePr>
        <p:xfrm>
          <a:off x="557999" y="1442643"/>
          <a:ext cx="11059692" cy="5028567"/>
        </p:xfrm>
        <a:graphic>
          <a:graphicData uri="http://schemas.openxmlformats.org/drawingml/2006/table">
            <a:tbl>
              <a:tblPr firstRow="1" bandRow="1">
                <a:tableStyleId>{5C22544A-7EE6-4342-B048-85BDC9FD1C3A}</a:tableStyleId>
              </a:tblPr>
              <a:tblGrid>
                <a:gridCol w="5529846">
                  <a:extLst>
                    <a:ext uri="{9D8B030D-6E8A-4147-A177-3AD203B41FA5}">
                      <a16:colId xmlns:a16="http://schemas.microsoft.com/office/drawing/2014/main" val="969419581"/>
                    </a:ext>
                  </a:extLst>
                </a:gridCol>
                <a:gridCol w="5529846">
                  <a:extLst>
                    <a:ext uri="{9D8B030D-6E8A-4147-A177-3AD203B41FA5}">
                      <a16:colId xmlns:a16="http://schemas.microsoft.com/office/drawing/2014/main" val="229844581"/>
                    </a:ext>
                  </a:extLst>
                </a:gridCol>
              </a:tblGrid>
              <a:tr h="456989">
                <a:tc>
                  <a:txBody>
                    <a:bodyPr/>
                    <a:lstStyle/>
                    <a:p>
                      <a:r>
                        <a:rPr lang="en-US" dirty="0"/>
                        <a:t>Tradicionalni pristop</a:t>
                      </a:r>
                      <a:endParaRPr lang="bg-BG" dirty="0"/>
                    </a:p>
                  </a:txBody>
                  <a:tcPr/>
                </a:tc>
                <a:tc>
                  <a:txBody>
                    <a:bodyPr/>
                    <a:lstStyle/>
                    <a:p>
                      <a:r>
                        <a:rPr lang="en-US" dirty="0"/>
                        <a:t>Sodoben pristop</a:t>
                      </a:r>
                      <a:endParaRPr lang="bg-BG" dirty="0"/>
                    </a:p>
                  </a:txBody>
                  <a:tcPr/>
                </a:tc>
                <a:extLst>
                  <a:ext uri="{0D108BD9-81ED-4DB2-BD59-A6C34878D82A}">
                    <a16:rowId xmlns:a16="http://schemas.microsoft.com/office/drawing/2014/main" val="3971240801"/>
                  </a:ext>
                </a:extLst>
              </a:tr>
              <a:tr h="456989">
                <a:tc>
                  <a:txBody>
                    <a:bodyPr/>
                    <a:lstStyle/>
                    <a:p>
                      <a:r>
                        <a:rPr lang="en-US" dirty="0"/>
                        <a:t>Konflikt </a:t>
                      </a:r>
                      <a:r>
                        <a:rPr lang="en-US" baseline="0" dirty="0"/>
                        <a:t>je slab za skupino</a:t>
                      </a:r>
                      <a:endParaRPr lang="bg-BG" dirty="0"/>
                    </a:p>
                  </a:txBody>
                  <a:tcPr/>
                </a:tc>
                <a:tc>
                  <a:txBody>
                    <a:bodyPr/>
                    <a:lstStyle/>
                    <a:p>
                      <a:r>
                        <a:rPr lang="en-US" dirty="0"/>
                        <a:t>Konflikt </a:t>
                      </a:r>
                      <a:r>
                        <a:rPr lang="en-US" baseline="0" dirty="0"/>
                        <a:t>lahko pozitivno vpliva na skupino.</a:t>
                      </a:r>
                      <a:endParaRPr lang="bg-BG" dirty="0"/>
                    </a:p>
                  </a:txBody>
                  <a:tcPr/>
                </a:tc>
                <a:extLst>
                  <a:ext uri="{0D108BD9-81ED-4DB2-BD59-A6C34878D82A}">
                    <a16:rowId xmlns:a16="http://schemas.microsoft.com/office/drawing/2014/main" val="1617969843"/>
                  </a:ext>
                </a:extLst>
              </a:tr>
              <a:tr h="6130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Konfliktom se je mogoče izogniti</a:t>
                      </a:r>
                      <a:endParaRPr lang="bg-BG" dirty="0"/>
                    </a:p>
                    <a:p>
                      <a:endParaRPr lang="bg-BG" dirty="0"/>
                    </a:p>
                  </a:txBody>
                  <a:tcPr/>
                </a:tc>
                <a:tc>
                  <a:txBody>
                    <a:bodyPr/>
                    <a:lstStyle/>
                    <a:p>
                      <a:r>
                        <a:rPr lang="en-US" dirty="0"/>
                        <a:t>Konflikti so neizogibni</a:t>
                      </a:r>
                      <a:endParaRPr lang="bg-BG" dirty="0"/>
                    </a:p>
                  </a:txBody>
                  <a:tcPr/>
                </a:tc>
                <a:extLst>
                  <a:ext uri="{0D108BD9-81ED-4DB2-BD59-A6C34878D82A}">
                    <a16:rowId xmlns:a16="http://schemas.microsoft.com/office/drawing/2014/main" val="618596326"/>
                  </a:ext>
                </a:extLst>
              </a:tr>
              <a:tr h="1138471">
                <a:tc>
                  <a:txBody>
                    <a:bodyPr/>
                    <a:lstStyle/>
                    <a:p>
                      <a:r>
                        <a:rPr lang="en-US" dirty="0"/>
                        <a:t>Konflikt je posledica slabe komunikacije, pomanjkanja odprtosti </a:t>
                      </a:r>
                      <a:r>
                        <a:rPr lang="en-US" baseline="0" dirty="0"/>
                        <a:t>in zaupanja v skupini ter neupoštevanja potreb članov skupine.</a:t>
                      </a:r>
                      <a:endParaRPr lang="bg-BG" dirty="0"/>
                    </a:p>
                  </a:txBody>
                  <a:tcPr/>
                </a:tc>
                <a:tc>
                  <a:txBody>
                    <a:bodyPr/>
                    <a:lstStyle/>
                    <a:p>
                      <a:r>
                        <a:rPr lang="en-US" dirty="0"/>
                        <a:t>Konflikti so </a:t>
                      </a:r>
                      <a:r>
                        <a:rPr lang="en-US" baseline="0" dirty="0"/>
                        <a:t>naravni pojav v skupinah, saj imajo posamezniki različne vrednote, prepričanja, cilje in zaznave. Nastanejo lahko tudi zaradi strukture skupine, notranjih ravni avtoritete itd. </a:t>
                      </a:r>
                      <a:endParaRPr lang="bg-BG" dirty="0"/>
                    </a:p>
                  </a:txBody>
                  <a:tcPr/>
                </a:tc>
                <a:extLst>
                  <a:ext uri="{0D108BD9-81ED-4DB2-BD59-A6C34878D82A}">
                    <a16:rowId xmlns:a16="http://schemas.microsoft.com/office/drawing/2014/main" val="2337308680"/>
                  </a:ext>
                </a:extLst>
              </a:tr>
              <a:tr h="1138471">
                <a:tc>
                  <a:txBody>
                    <a:bodyPr/>
                    <a:lstStyle/>
                    <a:p>
                      <a:r>
                        <a:rPr lang="en-US" baseline="0" dirty="0"/>
                        <a:t>Vodje </a:t>
                      </a:r>
                      <a:r>
                        <a:rPr lang="en-US" dirty="0"/>
                        <a:t>skupin </a:t>
                      </a:r>
                      <a:r>
                        <a:rPr lang="en-US" baseline="0" dirty="0"/>
                        <a:t>se morajo konfliktom izogniti ali jih zatreti tako, da odpravijo vzroke. </a:t>
                      </a:r>
                      <a:endParaRPr lang="bg-BG"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Vodje </a:t>
                      </a:r>
                      <a:r>
                        <a:rPr lang="en-US" dirty="0"/>
                        <a:t>skupin </a:t>
                      </a:r>
                      <a:r>
                        <a:rPr lang="en-US" baseline="0" dirty="0"/>
                        <a:t>morajo obvladovati konflikte: bodisi jih rešiti z upoštevanjem interesov vseh strani bodisi celo spodbujati funkcionalne konflikte, da skupina ostane vitalna, samokritična in ustvarjalna.</a:t>
                      </a:r>
                      <a:endParaRPr lang="bg-BG" dirty="0"/>
                    </a:p>
                  </a:txBody>
                  <a:tcPr/>
                </a:tc>
                <a:extLst>
                  <a:ext uri="{0D108BD9-81ED-4DB2-BD59-A6C34878D82A}">
                    <a16:rowId xmlns:a16="http://schemas.microsoft.com/office/drawing/2014/main" val="3506689755"/>
                  </a:ext>
                </a:extLst>
              </a:tr>
              <a:tr h="456989">
                <a:tc>
                  <a:txBody>
                    <a:bodyPr/>
                    <a:lstStyle/>
                    <a:p>
                      <a:r>
                        <a:rPr lang="en-US" dirty="0"/>
                        <a:t>Optimalno delovanje skupine </a:t>
                      </a:r>
                      <a:r>
                        <a:rPr lang="en-US" baseline="0" dirty="0"/>
                        <a:t>ne dopušča konfliktov</a:t>
                      </a:r>
                      <a:endParaRPr lang="bg-BG" dirty="0"/>
                    </a:p>
                  </a:txBody>
                  <a:tcPr/>
                </a:tc>
                <a:tc>
                  <a:txBody>
                    <a:bodyPr/>
                    <a:lstStyle/>
                    <a:p>
                      <a:r>
                        <a:rPr lang="en-US" dirty="0"/>
                        <a:t>Zmerna </a:t>
                      </a:r>
                      <a:r>
                        <a:rPr lang="en-US" baseline="0" dirty="0"/>
                        <a:t>stopnja konflikta izboljša delovanje skupine </a:t>
                      </a:r>
                      <a:endParaRPr lang="bg-BG" dirty="0"/>
                    </a:p>
                  </a:txBody>
                  <a:tcPr/>
                </a:tc>
                <a:extLst>
                  <a:ext uri="{0D108BD9-81ED-4DB2-BD59-A6C34878D82A}">
                    <a16:rowId xmlns:a16="http://schemas.microsoft.com/office/drawing/2014/main" val="2056729876"/>
                  </a:ext>
                </a:extLst>
              </a:tr>
              <a:tr h="456989">
                <a:tc>
                  <a:txBody>
                    <a:bodyPr/>
                    <a:lstStyle/>
                    <a:p>
                      <a:r>
                        <a:rPr lang="en-US" dirty="0"/>
                        <a:t>Najboljši način za reševanje </a:t>
                      </a:r>
                      <a:r>
                        <a:rPr lang="en-US" baseline="0" dirty="0"/>
                        <a:t>sporov je, da se jim izognete.</a:t>
                      </a:r>
                      <a:endParaRPr lang="bg-BG" dirty="0"/>
                    </a:p>
                  </a:txBody>
                  <a:tcPr/>
                </a:tc>
                <a:tc>
                  <a:txBody>
                    <a:bodyPr/>
                    <a:lstStyle/>
                    <a:p>
                      <a:r>
                        <a:rPr lang="en-US" dirty="0"/>
                        <a:t>Najboljši način za spopadanje s konflikti je, da </a:t>
                      </a:r>
                      <a:r>
                        <a:rPr lang="en-US" baseline="0" dirty="0"/>
                        <a:t>jih </a:t>
                      </a:r>
                      <a:r>
                        <a:rPr lang="en-US" dirty="0"/>
                        <a:t>obvladujete </a:t>
                      </a:r>
                      <a:r>
                        <a:rPr lang="en-US" baseline="0" dirty="0"/>
                        <a:t>in/ali rešujete.</a:t>
                      </a:r>
                      <a:endParaRPr lang="bg-BG" dirty="0"/>
                    </a:p>
                  </a:txBody>
                  <a:tcPr/>
                </a:tc>
                <a:extLst>
                  <a:ext uri="{0D108BD9-81ED-4DB2-BD59-A6C34878D82A}">
                    <a16:rowId xmlns:a16="http://schemas.microsoft.com/office/drawing/2014/main" val="1822347319"/>
                  </a:ext>
                </a:extLst>
              </a:tr>
            </a:tbl>
          </a:graphicData>
        </a:graphic>
      </p:graphicFrame>
    </p:spTree>
    <p:extLst>
      <p:ext uri="{BB962C8B-B14F-4D97-AF65-F5344CB8AC3E}">
        <p14:creationId xmlns:p14="http://schemas.microsoft.com/office/powerpoint/2010/main" val="42518839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9C56DBA-3CDD-4F31-8203-CE1939C66906}"/>
              </a:ext>
            </a:extLst>
          </p:cNvPr>
          <p:cNvSpPr>
            <a:spLocks noGrp="1"/>
          </p:cNvSpPr>
          <p:nvPr>
            <p:ph type="title"/>
          </p:nvPr>
        </p:nvSpPr>
        <p:spPr>
          <a:xfrm>
            <a:off x="521055" y="867564"/>
            <a:ext cx="11396576" cy="599188"/>
          </a:xfrm>
        </p:spPr>
        <p:txBody>
          <a:bodyPr/>
          <a:lstStyle/>
          <a:p>
            <a:r>
              <a:rPr lang="en-GB" dirty="0"/>
              <a:t>Postopek reševanja sporov</a:t>
            </a:r>
          </a:p>
        </p:txBody>
      </p:sp>
      <p:graphicFrame>
        <p:nvGraphicFramePr>
          <p:cNvPr id="10" name="Diagram 9"/>
          <p:cNvGraphicFramePr/>
          <p:nvPr>
            <p:extLst>
              <p:ext uri="{D42A27DB-BD31-4B8C-83A1-F6EECF244321}">
                <p14:modId xmlns:p14="http://schemas.microsoft.com/office/powerpoint/2010/main" val="922046724"/>
              </p:ext>
            </p:extLst>
          </p:nvPr>
        </p:nvGraphicFramePr>
        <p:xfrm>
          <a:off x="521055" y="1466752"/>
          <a:ext cx="10867381" cy="7961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lowchart: Alternate Process 10"/>
          <p:cNvSpPr/>
          <p:nvPr/>
        </p:nvSpPr>
        <p:spPr>
          <a:xfrm>
            <a:off x="521055" y="2666998"/>
            <a:ext cx="1975094" cy="3482109"/>
          </a:xfrm>
          <a:prstGeom prst="flowChartAlternateProcess">
            <a:avLst/>
          </a:prstGeom>
          <a:ln w="28575">
            <a:solidFill>
              <a:schemeClr val="accent2">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t>Prejšnji pogoji</a:t>
            </a:r>
            <a:r>
              <a:rPr lang="en-US" dirty="0"/>
              <a:t>: </a:t>
            </a:r>
          </a:p>
          <a:p>
            <a:endParaRPr lang="en-US" dirty="0"/>
          </a:p>
          <a:p>
            <a:pPr marL="285750" indent="-285750">
              <a:buFontTx/>
              <a:buChar char="-"/>
            </a:pPr>
            <a:endParaRPr lang="en-US" dirty="0"/>
          </a:p>
          <a:p>
            <a:pPr marL="285750" indent="-285750">
              <a:buFontTx/>
              <a:buChar char="-"/>
            </a:pPr>
            <a:r>
              <a:rPr lang="en-US" sz="1600" dirty="0"/>
              <a:t>Komunikacija</a:t>
            </a:r>
          </a:p>
          <a:p>
            <a:pPr marL="285750" indent="-285750">
              <a:buFontTx/>
              <a:buChar char="-"/>
            </a:pPr>
            <a:r>
              <a:rPr lang="en-US" sz="1600" dirty="0"/>
              <a:t>Struktura</a:t>
            </a:r>
          </a:p>
          <a:p>
            <a:pPr marL="285750" indent="-285750">
              <a:buFontTx/>
              <a:buChar char="-"/>
            </a:pPr>
            <a:r>
              <a:rPr lang="en-US" sz="1600" dirty="0"/>
              <a:t>Osebne spremenljivke</a:t>
            </a:r>
            <a:endParaRPr lang="bg-BG" sz="1600" dirty="0"/>
          </a:p>
        </p:txBody>
      </p:sp>
      <p:sp>
        <p:nvSpPr>
          <p:cNvPr id="12" name="Flowchart: Alternate Process 11"/>
          <p:cNvSpPr/>
          <p:nvPr/>
        </p:nvSpPr>
        <p:spPr>
          <a:xfrm>
            <a:off x="2935390" y="3207325"/>
            <a:ext cx="1520752" cy="942109"/>
          </a:xfrm>
          <a:prstGeom prst="flowChartAlternateProcess">
            <a:avLst/>
          </a:prstGeom>
          <a:ln w="28575"/>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t>Zaznani konflikt</a:t>
            </a:r>
            <a:endParaRPr lang="bg-BG" b="1" dirty="0"/>
          </a:p>
        </p:txBody>
      </p:sp>
      <p:sp>
        <p:nvSpPr>
          <p:cNvPr id="13" name="Flowchart: Alternate Process 12"/>
          <p:cNvSpPr/>
          <p:nvPr/>
        </p:nvSpPr>
        <p:spPr>
          <a:xfrm>
            <a:off x="2992994" y="4604319"/>
            <a:ext cx="1477406" cy="895927"/>
          </a:xfrm>
          <a:prstGeom prst="flowChartAlternateProcess">
            <a:avLst/>
          </a:prstGeom>
          <a:ln w="28575"/>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t>Občutek konflikta</a:t>
            </a:r>
            <a:endParaRPr lang="bg-BG" b="1" dirty="0"/>
          </a:p>
        </p:txBody>
      </p:sp>
      <p:sp>
        <p:nvSpPr>
          <p:cNvPr id="16" name="Flowchart: Alternate Process 15"/>
          <p:cNvSpPr/>
          <p:nvPr/>
        </p:nvSpPr>
        <p:spPr>
          <a:xfrm>
            <a:off x="5028465" y="2666999"/>
            <a:ext cx="1889571" cy="3634509"/>
          </a:xfrm>
          <a:prstGeom prst="flowChartAlternateProcess">
            <a:avLst/>
          </a:prstGeom>
          <a:ln w="28575">
            <a:solidFill>
              <a:srgbClr val="FFC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t>Namere pristopa </a:t>
            </a:r>
            <a:r>
              <a:rPr lang="bg-BG" dirty="0"/>
              <a:t>(</a:t>
            </a:r>
            <a:r>
              <a:rPr lang="en-US" dirty="0"/>
              <a:t>metode reševanja konfliktov): </a:t>
            </a:r>
          </a:p>
          <a:p>
            <a:pPr marL="285750" indent="-285750">
              <a:buFontTx/>
              <a:buChar char="-"/>
            </a:pPr>
            <a:endParaRPr lang="en-US" dirty="0"/>
          </a:p>
          <a:p>
            <a:pPr marL="285750" indent="-285750">
              <a:buFontTx/>
              <a:buChar char="-"/>
            </a:pPr>
            <a:r>
              <a:rPr lang="en-US" sz="1600" dirty="0"/>
              <a:t>Izogibanje </a:t>
            </a:r>
          </a:p>
          <a:p>
            <a:pPr marL="285750" indent="-285750">
              <a:buFontTx/>
              <a:buChar char="-"/>
            </a:pPr>
            <a:r>
              <a:rPr lang="en-US" sz="1600" dirty="0"/>
              <a:t>Sodelovanje</a:t>
            </a:r>
          </a:p>
          <a:p>
            <a:pPr marL="285750" indent="-285750">
              <a:buFontTx/>
              <a:buChar char="-"/>
            </a:pPr>
            <a:r>
              <a:rPr lang="en-US" sz="1600" dirty="0"/>
              <a:t>Tekmovanje</a:t>
            </a:r>
          </a:p>
          <a:p>
            <a:pPr marL="285750" indent="-285750">
              <a:buFontTx/>
              <a:buChar char="-"/>
            </a:pPr>
            <a:r>
              <a:rPr lang="en-US" sz="1600" dirty="0"/>
              <a:t>Kompromis</a:t>
            </a:r>
          </a:p>
          <a:p>
            <a:pPr marL="285750" indent="-285750">
              <a:buFontTx/>
              <a:buChar char="-"/>
            </a:pPr>
            <a:r>
              <a:rPr lang="en-US" sz="1600" dirty="0"/>
              <a:t>Prilagoditev</a:t>
            </a:r>
            <a:endParaRPr lang="bg-BG" sz="1600" dirty="0"/>
          </a:p>
        </p:txBody>
      </p:sp>
      <p:sp>
        <p:nvSpPr>
          <p:cNvPr id="17" name="Flowchart: Alternate Process 16"/>
          <p:cNvSpPr/>
          <p:nvPr/>
        </p:nvSpPr>
        <p:spPr>
          <a:xfrm>
            <a:off x="7490359" y="2666998"/>
            <a:ext cx="1690586" cy="3634509"/>
          </a:xfrm>
          <a:prstGeom prst="flowChartAlternateProcess">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en-US" b="1" dirty="0"/>
              <a:t>Odprt spor</a:t>
            </a:r>
            <a:r>
              <a:rPr lang="en-US" dirty="0"/>
              <a:t>:</a:t>
            </a:r>
          </a:p>
          <a:p>
            <a:pPr algn="ctr"/>
            <a:endParaRPr lang="en-US" dirty="0"/>
          </a:p>
          <a:p>
            <a:pPr algn="ctr"/>
            <a:r>
              <a:rPr lang="en-US" dirty="0"/>
              <a:t> </a:t>
            </a:r>
          </a:p>
          <a:p>
            <a:pPr marL="285750" indent="-285750">
              <a:buFontTx/>
              <a:buChar char="-"/>
            </a:pPr>
            <a:r>
              <a:rPr lang="en-US" sz="1600" dirty="0"/>
              <a:t>Obnašanje strank </a:t>
            </a:r>
          </a:p>
          <a:p>
            <a:pPr marL="285750" indent="-285750">
              <a:buFontTx/>
              <a:buChar char="-"/>
            </a:pPr>
            <a:endParaRPr lang="en-US" sz="1600" dirty="0"/>
          </a:p>
          <a:p>
            <a:pPr marL="285750" indent="-285750">
              <a:buFontTx/>
              <a:buChar char="-"/>
            </a:pPr>
            <a:r>
              <a:rPr lang="en-US" sz="1600" dirty="0"/>
              <a:t>Odzivi drugih</a:t>
            </a:r>
            <a:endParaRPr lang="bg-BG" sz="1600" dirty="0"/>
          </a:p>
        </p:txBody>
      </p:sp>
      <p:sp>
        <p:nvSpPr>
          <p:cNvPr id="18" name="Flowchart: Alternate Process 17"/>
          <p:cNvSpPr/>
          <p:nvPr/>
        </p:nvSpPr>
        <p:spPr>
          <a:xfrm>
            <a:off x="9794596" y="3073877"/>
            <a:ext cx="1521580" cy="942109"/>
          </a:xfrm>
          <a:prstGeom prst="flowChartAlternateProcess">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Vrhunska zmogljivost</a:t>
            </a:r>
            <a:endParaRPr lang="bg-BG" b="1" dirty="0"/>
          </a:p>
        </p:txBody>
      </p:sp>
      <p:sp>
        <p:nvSpPr>
          <p:cNvPr id="19" name="Flowchart: Alternate Process 18"/>
          <p:cNvSpPr/>
          <p:nvPr/>
        </p:nvSpPr>
        <p:spPr>
          <a:xfrm>
            <a:off x="9856547" y="4615868"/>
            <a:ext cx="1459629" cy="773544"/>
          </a:xfrm>
          <a:prstGeom prst="flowChartAlternateProcess">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a:p>
            <a:pPr algn="ctr"/>
            <a:r>
              <a:rPr lang="en-US" sz="1750" b="1" dirty="0"/>
              <a:t>Zmanjšana zmogljivost</a:t>
            </a:r>
          </a:p>
          <a:p>
            <a:pPr algn="ctr"/>
            <a:endParaRPr lang="bg-BG" dirty="0"/>
          </a:p>
        </p:txBody>
      </p:sp>
      <p:sp>
        <p:nvSpPr>
          <p:cNvPr id="20" name="Ορθογώνιο 1">
            <a:extLst>
              <a:ext uri="{FF2B5EF4-FFF2-40B4-BE49-F238E27FC236}">
                <a16:creationId xmlns:a16="http://schemas.microsoft.com/office/drawing/2014/main" id="{E314B2E6-0586-408E-8D1A-41287EF3B8C4}"/>
              </a:ext>
            </a:extLst>
          </p:cNvPr>
          <p:cNvSpPr/>
          <p:nvPr/>
        </p:nvSpPr>
        <p:spPr>
          <a:xfrm>
            <a:off x="3418652" y="6566673"/>
            <a:ext cx="8772088" cy="276999"/>
          </a:xfrm>
          <a:prstGeom prst="rect">
            <a:avLst/>
          </a:prstGeom>
        </p:spPr>
        <p:txBody>
          <a:bodyPr wrap="square">
            <a:spAutoFit/>
          </a:bodyPr>
          <a:lstStyle/>
          <a:p>
            <a:pPr algn="r"/>
            <a:r>
              <a:rPr lang="en-US" sz="1200" dirty="0">
                <a:hlinkClick r:id="rId8"/>
              </a:rPr>
              <a:t>Vir </a:t>
            </a:r>
            <a:r>
              <a:rPr lang="en-US" sz="1200" dirty="0"/>
              <a:t>| Prilagojeno s spletne strani https://theintactone.com </a:t>
            </a:r>
          </a:p>
        </p:txBody>
      </p:sp>
      <p:cxnSp>
        <p:nvCxnSpPr>
          <p:cNvPr id="22" name="Straight Arrow Connector 21"/>
          <p:cNvCxnSpPr>
            <a:endCxn id="12" idx="1"/>
          </p:cNvCxnSpPr>
          <p:nvPr/>
        </p:nvCxnSpPr>
        <p:spPr>
          <a:xfrm flipV="1">
            <a:off x="2496149" y="3678380"/>
            <a:ext cx="439241" cy="2286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13" idx="1"/>
          </p:cNvCxnSpPr>
          <p:nvPr/>
        </p:nvCxnSpPr>
        <p:spPr>
          <a:xfrm>
            <a:off x="2496149" y="4839855"/>
            <a:ext cx="496845" cy="2124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4446732" y="3678379"/>
            <a:ext cx="581732" cy="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3" idx="3"/>
          </p:cNvCxnSpPr>
          <p:nvPr/>
        </p:nvCxnSpPr>
        <p:spPr>
          <a:xfrm>
            <a:off x="4470400" y="5052283"/>
            <a:ext cx="5580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6" idx="3"/>
          </p:cNvCxnSpPr>
          <p:nvPr/>
        </p:nvCxnSpPr>
        <p:spPr>
          <a:xfrm>
            <a:off x="6918036" y="4484254"/>
            <a:ext cx="572323" cy="46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18" idx="1"/>
          </p:cNvCxnSpPr>
          <p:nvPr/>
        </p:nvCxnSpPr>
        <p:spPr>
          <a:xfrm flipV="1">
            <a:off x="9180945" y="3544932"/>
            <a:ext cx="613651" cy="2604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9180945" y="4913745"/>
            <a:ext cx="675602" cy="1801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00174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Εικόνα 13" descr="Εικόνα που περιέχει σιλουέτα&#10;&#10;Περιγραφή που δημιουργήθηκε αυτόματα">
            <a:extLst>
              <a:ext uri="{FF2B5EF4-FFF2-40B4-BE49-F238E27FC236}">
                <a16:creationId xmlns:a16="http://schemas.microsoft.com/office/drawing/2014/main" id="{E3E5C361-AB84-FBB0-9F36-B750EBF448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8986" y="4564961"/>
            <a:ext cx="2658799" cy="2222590"/>
          </a:xfrm>
          <a:prstGeom prst="rect">
            <a:avLst/>
          </a:prstGeom>
        </p:spPr>
      </p:pic>
      <p:sp>
        <p:nvSpPr>
          <p:cNvPr id="6" name="Θέση περιεχομένου 5">
            <a:extLst>
              <a:ext uri="{FF2B5EF4-FFF2-40B4-BE49-F238E27FC236}">
                <a16:creationId xmlns:a16="http://schemas.microsoft.com/office/drawing/2014/main" id="{4BD0C7CC-BAC5-4DAE-90C4-844464AC94A7}"/>
              </a:ext>
            </a:extLst>
          </p:cNvPr>
          <p:cNvSpPr>
            <a:spLocks noGrp="1"/>
          </p:cNvSpPr>
          <p:nvPr>
            <p:ph sz="half" idx="2"/>
          </p:nvPr>
        </p:nvSpPr>
        <p:spPr>
          <a:xfrm>
            <a:off x="6096000" y="2358799"/>
            <a:ext cx="5782377" cy="3012145"/>
          </a:xfrm>
        </p:spPr>
        <p:txBody>
          <a:bodyPr>
            <a:normAutofit lnSpcReduction="10000"/>
          </a:bodyPr>
          <a:lstStyle/>
          <a:p>
            <a:pPr>
              <a:lnSpc>
                <a:spcPct val="120000"/>
              </a:lnSpc>
            </a:pPr>
            <a:r>
              <a:rPr lang="en-GB" b="1" dirty="0"/>
              <a:t>Obvladovanje konfliktov</a:t>
            </a:r>
          </a:p>
          <a:p>
            <a:pPr marL="0" indent="0">
              <a:lnSpc>
                <a:spcPct val="120000"/>
              </a:lnSpc>
              <a:buNone/>
            </a:pPr>
            <a:r>
              <a:rPr lang="en-US" dirty="0"/>
              <a:t>Obvladovanje konfliktov je proces obravnavanja in obvladovanja konfliktov na način, ki </a:t>
            </a:r>
            <a:r>
              <a:rPr lang="en-US" dirty="0" err="1"/>
              <a:t>zmanjšuje </a:t>
            </a:r>
            <a:r>
              <a:rPr lang="en-US" dirty="0"/>
              <a:t>njihov negativni vpliv, hkrati pa spodbuja razumevanje, sodelovanje in učinkovito reševanje problemov. </a:t>
            </a:r>
          </a:p>
        </p:txBody>
      </p:sp>
      <p:sp>
        <p:nvSpPr>
          <p:cNvPr id="5" name="Θέση περιεχομένου 4">
            <a:extLst>
              <a:ext uri="{FF2B5EF4-FFF2-40B4-BE49-F238E27FC236}">
                <a16:creationId xmlns:a16="http://schemas.microsoft.com/office/drawing/2014/main" id="{FCC0DEC9-291B-4095-9896-1244D3052774}"/>
              </a:ext>
            </a:extLst>
          </p:cNvPr>
          <p:cNvSpPr>
            <a:spLocks noGrp="1"/>
          </p:cNvSpPr>
          <p:nvPr>
            <p:ph sz="half" idx="1"/>
          </p:nvPr>
        </p:nvSpPr>
        <p:spPr>
          <a:xfrm>
            <a:off x="556333" y="2187053"/>
            <a:ext cx="5409663" cy="4129745"/>
          </a:xfrm>
        </p:spPr>
        <p:txBody>
          <a:bodyPr>
            <a:normAutofit lnSpcReduction="10000"/>
          </a:bodyPr>
          <a:lstStyle/>
          <a:p>
            <a:pPr>
              <a:lnSpc>
                <a:spcPct val="120000"/>
              </a:lnSpc>
            </a:pPr>
            <a:r>
              <a:rPr lang="en-GB" b="1" dirty="0"/>
              <a:t>Reševanje konfliktov</a:t>
            </a:r>
          </a:p>
          <a:p>
            <a:pPr marL="0" indent="0">
              <a:lnSpc>
                <a:spcPct val="120000"/>
              </a:lnSpc>
              <a:buNone/>
            </a:pPr>
            <a:r>
              <a:rPr lang="en-US" dirty="0"/>
              <a:t>Reševanje konfliktov se nanaša na proces obravnavanja in reševanja sporov, nesoglasij ali konfliktov med posamezniki, skupinami ali </a:t>
            </a:r>
            <a:r>
              <a:rPr lang="en-US" dirty="0" err="1"/>
              <a:t>organizacijami na </a:t>
            </a:r>
            <a:r>
              <a:rPr lang="en-US" dirty="0"/>
              <a:t>konstruktiven in miren način. Vključuje iskanje rešitev, ki zadovoljujejo interese in potrebe vseh vpletenih strani, hkrati pa </a:t>
            </a:r>
            <a:r>
              <a:rPr lang="en-US" dirty="0" err="1"/>
              <a:t>zmanjšujejo </a:t>
            </a:r>
            <a:r>
              <a:rPr lang="en-US" dirty="0"/>
              <a:t>negativna čustva in morebitno škodo v odnosih</a:t>
            </a:r>
            <a:r>
              <a:rPr lang="en-GB" dirty="0"/>
              <a:t>.</a:t>
            </a:r>
          </a:p>
        </p:txBody>
      </p:sp>
      <p:sp>
        <p:nvSpPr>
          <p:cNvPr id="4" name="Τίτλος 3">
            <a:extLst>
              <a:ext uri="{FF2B5EF4-FFF2-40B4-BE49-F238E27FC236}">
                <a16:creationId xmlns:a16="http://schemas.microsoft.com/office/drawing/2014/main" id="{E9C56DBA-3CDD-4F31-8203-CE1939C66906}"/>
              </a:ext>
            </a:extLst>
          </p:cNvPr>
          <p:cNvSpPr>
            <a:spLocks noGrp="1"/>
          </p:cNvSpPr>
          <p:nvPr>
            <p:ph type="title"/>
          </p:nvPr>
        </p:nvSpPr>
        <p:spPr>
          <a:xfrm>
            <a:off x="558000" y="920168"/>
            <a:ext cx="11396576" cy="599188"/>
          </a:xfrm>
        </p:spPr>
        <p:txBody>
          <a:bodyPr/>
          <a:lstStyle/>
          <a:p>
            <a:r>
              <a:rPr lang="en-GB" dirty="0"/>
              <a:t>Reševanje konfliktov in upravljanje konfliktov</a:t>
            </a:r>
          </a:p>
        </p:txBody>
      </p:sp>
      <p:sp>
        <p:nvSpPr>
          <p:cNvPr id="7" name="pop-up" descr="Click here for pop up information.">
            <a:extLst>
              <a:ext uri="{FF2B5EF4-FFF2-40B4-BE49-F238E27FC236}">
                <a16:creationId xmlns:a16="http://schemas.microsoft.com/office/drawing/2014/main" id="{C3A67301-39B7-99CC-D178-F4F617E8AAEA}"/>
              </a:ext>
            </a:extLst>
          </p:cNvPr>
          <p:cNvSpPr/>
          <p:nvPr/>
        </p:nvSpPr>
        <p:spPr>
          <a:xfrm>
            <a:off x="4264587" y="1800000"/>
            <a:ext cx="914399" cy="510346"/>
          </a:xfrm>
          <a:prstGeom prst="borderCallout1">
            <a:avLst/>
          </a:prstGeom>
          <a:solidFill>
            <a:schemeClr val="bg1"/>
          </a:solidFill>
          <a:ln>
            <a:solidFill>
              <a:srgbClr val="D719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D71921"/>
                </a:solidFill>
              </a:rPr>
              <a:t>kliknite</a:t>
            </a:r>
          </a:p>
        </p:txBody>
      </p:sp>
      <p:pic>
        <p:nvPicPr>
          <p:cNvPr id="8" name="Θέση περιεχομένου 4" descr="Χειρονομία διπλού πατήματος περίγραμμα">
            <a:extLst>
              <a:ext uri="{FF2B5EF4-FFF2-40B4-BE49-F238E27FC236}">
                <a16:creationId xmlns:a16="http://schemas.microsoft.com/office/drawing/2014/main" id="{B4A9B177-F602-ED98-3133-35C627D7E0ED}"/>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5"/>
              </a:ext>
            </a:extLst>
          </a:blip>
          <a:stretch>
            <a:fillRect/>
          </a:stretch>
        </p:blipFill>
        <p:spPr>
          <a:xfrm>
            <a:off x="5053262" y="1354971"/>
            <a:ext cx="914400" cy="914400"/>
          </a:xfrm>
          <a:prstGeom prst="rect">
            <a:avLst/>
          </a:prstGeom>
        </p:spPr>
      </p:pic>
      <p:sp>
        <p:nvSpPr>
          <p:cNvPr id="9" name="TextBox 8">
            <a:extLst>
              <a:ext uri="{FF2B5EF4-FFF2-40B4-BE49-F238E27FC236}">
                <a16:creationId xmlns:a16="http://schemas.microsoft.com/office/drawing/2014/main" id="{85D3F7F5-9A32-24F0-F5D0-A5F25A673897}"/>
              </a:ext>
            </a:extLst>
          </p:cNvPr>
          <p:cNvSpPr txBox="1"/>
          <p:nvPr/>
        </p:nvSpPr>
        <p:spPr>
          <a:xfrm>
            <a:off x="1120262" y="2361289"/>
            <a:ext cx="4058724" cy="1421928"/>
          </a:xfrm>
          <a:prstGeom prst="rect">
            <a:avLst/>
          </a:prstGeom>
          <a:solidFill>
            <a:schemeClr val="bg1">
              <a:lumMod val="95000"/>
            </a:schemeClr>
          </a:solidFill>
          <a:ln>
            <a:solidFill>
              <a:srgbClr val="D71921"/>
            </a:solidFill>
          </a:ln>
        </p:spPr>
        <p:txBody>
          <a:bodyPr wrap="square">
            <a:spAutoFit/>
          </a:bodyPr>
          <a:lstStyle/>
          <a:p>
            <a:pPr>
              <a:lnSpc>
                <a:spcPct val="120000"/>
              </a:lnSpc>
            </a:pPr>
            <a:r>
              <a:rPr lang="en-US" i="1" dirty="0"/>
              <a:t>Cilj učinkovitega reševanja konfliktov je preprečiti zaostrovanje konflikta in namesto tega poiskati skupne točke in vzajemno sprejemljive rešitve.</a:t>
            </a:r>
            <a:endParaRPr lang="en-GB" i="1" dirty="0"/>
          </a:p>
        </p:txBody>
      </p:sp>
      <p:sp>
        <p:nvSpPr>
          <p:cNvPr id="10" name="pop-up" descr="Click here for pop up information.">
            <a:extLst>
              <a:ext uri="{FF2B5EF4-FFF2-40B4-BE49-F238E27FC236}">
                <a16:creationId xmlns:a16="http://schemas.microsoft.com/office/drawing/2014/main" id="{C3A67301-39B7-99CC-D178-F4F617E8AAEA}"/>
              </a:ext>
            </a:extLst>
          </p:cNvPr>
          <p:cNvSpPr/>
          <p:nvPr/>
        </p:nvSpPr>
        <p:spPr>
          <a:xfrm>
            <a:off x="10200273" y="1558303"/>
            <a:ext cx="914399" cy="510346"/>
          </a:xfrm>
          <a:prstGeom prst="borderCallout1">
            <a:avLst/>
          </a:prstGeom>
          <a:solidFill>
            <a:schemeClr val="bg1"/>
          </a:solidFill>
          <a:ln>
            <a:solidFill>
              <a:srgbClr val="D719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D71921"/>
                </a:solidFill>
              </a:rPr>
              <a:t>kliknite</a:t>
            </a:r>
          </a:p>
        </p:txBody>
      </p:sp>
      <p:pic>
        <p:nvPicPr>
          <p:cNvPr id="11" name="Θέση περιεχομένου 4" descr="Χειρονομία διπλού πατήματος περίγραμμα">
            <a:extLst>
              <a:ext uri="{FF2B5EF4-FFF2-40B4-BE49-F238E27FC236}">
                <a16:creationId xmlns:a16="http://schemas.microsoft.com/office/drawing/2014/main" id="{B4A9B177-F602-ED98-3133-35C627D7E0ED}"/>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5"/>
              </a:ext>
            </a:extLst>
          </a:blip>
          <a:stretch>
            <a:fillRect/>
          </a:stretch>
        </p:blipFill>
        <p:spPr>
          <a:xfrm>
            <a:off x="11114672" y="1202478"/>
            <a:ext cx="914400" cy="914400"/>
          </a:xfrm>
          <a:prstGeom prst="rect">
            <a:avLst/>
          </a:prstGeom>
        </p:spPr>
      </p:pic>
      <p:sp>
        <p:nvSpPr>
          <p:cNvPr id="12" name="TextBox 11">
            <a:extLst>
              <a:ext uri="{FF2B5EF4-FFF2-40B4-BE49-F238E27FC236}">
                <a16:creationId xmlns:a16="http://schemas.microsoft.com/office/drawing/2014/main" id="{85D3F7F5-9A32-24F0-F5D0-A5F25A673897}"/>
              </a:ext>
            </a:extLst>
          </p:cNvPr>
          <p:cNvSpPr txBox="1"/>
          <p:nvPr/>
        </p:nvSpPr>
        <p:spPr>
          <a:xfrm>
            <a:off x="6529925" y="2187053"/>
            <a:ext cx="4058724" cy="3083921"/>
          </a:xfrm>
          <a:prstGeom prst="rect">
            <a:avLst/>
          </a:prstGeom>
          <a:solidFill>
            <a:schemeClr val="bg1">
              <a:lumMod val="95000"/>
            </a:schemeClr>
          </a:solidFill>
          <a:ln>
            <a:solidFill>
              <a:srgbClr val="D71921"/>
            </a:solidFill>
          </a:ln>
        </p:spPr>
        <p:txBody>
          <a:bodyPr wrap="square">
            <a:spAutoFit/>
          </a:bodyPr>
          <a:lstStyle/>
          <a:p>
            <a:pPr>
              <a:lnSpc>
                <a:spcPct val="120000"/>
              </a:lnSpc>
            </a:pPr>
            <a:r>
              <a:rPr lang="en-US" dirty="0"/>
              <a:t>V nasprotju z reševanjem konfliktov, katerega cilj je najti popolno in dokončno rešitev konflikta, </a:t>
            </a:r>
            <a:r>
              <a:rPr lang="en-US" i="1" dirty="0"/>
              <a:t>se obvladovanje konfliktov osredotoča na sprotno obvladovanje konfliktov, pri čemer se </a:t>
            </a:r>
            <a:r>
              <a:rPr lang="en-US" i="1" dirty="0" err="1"/>
              <a:t>priznava</a:t>
            </a:r>
            <a:r>
              <a:rPr lang="en-US" i="1" dirty="0"/>
              <a:t>, da nekaterih konfliktov morda ni mogoče v celoti rešiti, vendar jih je še vedno mogoče obvladovati na produktiven </a:t>
            </a:r>
            <a:r>
              <a:rPr lang="en-US" i="1" dirty="0" err="1"/>
              <a:t>način</a:t>
            </a:r>
            <a:r>
              <a:rPr lang="en-US" i="1" dirty="0" smtClean="0"/>
              <a:t>. </a:t>
            </a:r>
            <a:endParaRPr lang="en-GB" i="1" dirty="0"/>
          </a:p>
        </p:txBody>
      </p:sp>
      <p:sp>
        <p:nvSpPr>
          <p:cNvPr id="13" name="Ορθογώνιο 1">
            <a:extLst>
              <a:ext uri="{FF2B5EF4-FFF2-40B4-BE49-F238E27FC236}">
                <a16:creationId xmlns:a16="http://schemas.microsoft.com/office/drawing/2014/main" id="{E314B2E6-0586-408E-8D1A-41287EF3B8C4}"/>
              </a:ext>
            </a:extLst>
          </p:cNvPr>
          <p:cNvSpPr/>
          <p:nvPr/>
        </p:nvSpPr>
        <p:spPr>
          <a:xfrm>
            <a:off x="3418652" y="6566673"/>
            <a:ext cx="8772088" cy="276999"/>
          </a:xfrm>
          <a:prstGeom prst="rect">
            <a:avLst/>
          </a:prstGeom>
        </p:spPr>
        <p:txBody>
          <a:bodyPr wrap="square">
            <a:spAutoFit/>
          </a:bodyPr>
          <a:lstStyle/>
          <a:p>
            <a:pPr algn="r"/>
            <a:r>
              <a:rPr lang="en-US" sz="1200" dirty="0">
                <a:hlinkClick r:id="rId6"/>
              </a:rPr>
              <a:t>Vir </a:t>
            </a:r>
            <a:r>
              <a:rPr lang="en-US" sz="1200" dirty="0"/>
              <a:t>| </a:t>
            </a:r>
            <a:r>
              <a:rPr lang="en-US" sz="1200" dirty="0">
                <a:hlinkClick r:id="rId7"/>
              </a:rPr>
              <a:t>Licenca </a:t>
            </a:r>
            <a:r>
              <a:rPr lang="en-US" sz="1200" dirty="0" err="1">
                <a:hlinkClick r:id="rId7"/>
              </a:rPr>
              <a:t>Pixabay</a:t>
            </a:r>
            <a:endParaRPr lang="en-US" sz="1200" dirty="0"/>
          </a:p>
        </p:txBody>
      </p:sp>
    </p:spTree>
    <p:extLst>
      <p:ext uri="{BB962C8B-B14F-4D97-AF65-F5344CB8AC3E}">
        <p14:creationId xmlns:p14="http://schemas.microsoft.com/office/powerpoint/2010/main" val="24542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2" grpId="0" animBg="1"/>
      <p:bldP spid="12"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89239" y="1361523"/>
            <a:ext cx="5626500" cy="4550162"/>
          </a:xfrm>
          <a:prstGeom prst="rect">
            <a:avLst/>
          </a:prstGeom>
          <a:solidFill>
            <a:srgbClr val="FDF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 name="Τίτλος 3">
            <a:extLst>
              <a:ext uri="{FF2B5EF4-FFF2-40B4-BE49-F238E27FC236}">
                <a16:creationId xmlns:a16="http://schemas.microsoft.com/office/drawing/2014/main" id="{E9C56DBA-3CDD-4F31-8203-CE1939C66906}"/>
              </a:ext>
            </a:extLst>
          </p:cNvPr>
          <p:cNvSpPr>
            <a:spLocks noGrp="1"/>
          </p:cNvSpPr>
          <p:nvPr>
            <p:ph type="title"/>
          </p:nvPr>
        </p:nvSpPr>
        <p:spPr>
          <a:xfrm>
            <a:off x="530291" y="775200"/>
            <a:ext cx="11396576" cy="599188"/>
          </a:xfrm>
        </p:spPr>
        <p:txBody>
          <a:bodyPr/>
          <a:lstStyle/>
          <a:p>
            <a:r>
              <a:rPr lang="en-GB" dirty="0"/>
              <a:t>Metode za reševanje sporov</a:t>
            </a:r>
          </a:p>
        </p:txBody>
      </p:sp>
      <p:sp>
        <p:nvSpPr>
          <p:cNvPr id="18" name="Rectangle 17"/>
          <p:cNvSpPr/>
          <p:nvPr/>
        </p:nvSpPr>
        <p:spPr>
          <a:xfrm>
            <a:off x="423688" y="2223426"/>
            <a:ext cx="4965345" cy="2419124"/>
          </a:xfrm>
          <a:prstGeom prst="rect">
            <a:avLst/>
          </a:prstGeom>
        </p:spPr>
        <p:txBody>
          <a:bodyPr wrap="square">
            <a:spAutoFit/>
          </a:bodyPr>
          <a:lstStyle/>
          <a:p>
            <a:pPr>
              <a:lnSpc>
                <a:spcPct val="120000"/>
              </a:lnSpc>
            </a:pPr>
            <a:r>
              <a:rPr lang="en-US" dirty="0"/>
              <a:t>Z </a:t>
            </a:r>
            <a:r>
              <a:rPr lang="en-US" i="1" dirty="0"/>
              <a:t>vidika akterjev v konfliktih </a:t>
            </a:r>
            <a:r>
              <a:rPr lang="en-US" dirty="0"/>
              <a:t>imajo posamezniki v konfliktih dve glavni motivaciji: željo po doseganju lastnih ciljev in željo po ohranjanju medosebnih odnosov. </a:t>
            </a:r>
          </a:p>
          <a:p>
            <a:pPr>
              <a:lnSpc>
                <a:spcPct val="120000"/>
              </a:lnSpc>
            </a:pPr>
            <a:endParaRPr lang="en-US" dirty="0"/>
          </a:p>
          <a:p>
            <a:pPr>
              <a:lnSpc>
                <a:spcPct val="120000"/>
              </a:lnSpc>
            </a:pPr>
            <a:r>
              <a:rPr lang="en-US" dirty="0"/>
              <a:t>Na podlagi tega je razvitih pet metod za reševanje konfliktov:</a:t>
            </a:r>
          </a:p>
        </p:txBody>
      </p:sp>
      <p:pic>
        <p:nvPicPr>
          <p:cNvPr id="9" name="Picture 8"/>
          <p:cNvPicPr>
            <a:picLocks noChangeAspect="1"/>
          </p:cNvPicPr>
          <p:nvPr/>
        </p:nvPicPr>
        <p:blipFill rotWithShape="1">
          <a:blip r:embed="rId3"/>
          <a:srcRect l="67015" t="49963" r="6031" b="17366"/>
          <a:stretch/>
        </p:blipFill>
        <p:spPr>
          <a:xfrm>
            <a:off x="9636374" y="3876159"/>
            <a:ext cx="1571626" cy="1428750"/>
          </a:xfrm>
          <a:prstGeom prst="rect">
            <a:avLst/>
          </a:prstGeom>
        </p:spPr>
      </p:pic>
      <p:sp>
        <p:nvSpPr>
          <p:cNvPr id="10" name="Ορθογώνιο 1">
            <a:extLst>
              <a:ext uri="{FF2B5EF4-FFF2-40B4-BE49-F238E27FC236}">
                <a16:creationId xmlns:a16="http://schemas.microsoft.com/office/drawing/2014/main" id="{E314B2E6-0586-408E-8D1A-41287EF3B8C4}"/>
              </a:ext>
            </a:extLst>
          </p:cNvPr>
          <p:cNvSpPr/>
          <p:nvPr/>
        </p:nvSpPr>
        <p:spPr>
          <a:xfrm>
            <a:off x="3419912" y="6581001"/>
            <a:ext cx="8772088" cy="276999"/>
          </a:xfrm>
          <a:prstGeom prst="rect">
            <a:avLst/>
          </a:prstGeom>
        </p:spPr>
        <p:txBody>
          <a:bodyPr wrap="square">
            <a:spAutoFit/>
          </a:bodyPr>
          <a:lstStyle/>
          <a:p>
            <a:pPr algn="r"/>
            <a:r>
              <a:rPr lang="en-US" sz="1200" dirty="0">
                <a:hlinkClick r:id="rId4"/>
              </a:rPr>
              <a:t>Vir </a:t>
            </a:r>
            <a:r>
              <a:rPr lang="en-US" sz="1200" dirty="0"/>
              <a:t>|https://www.indeed.com/career-advice/career-development/conflict-resolution-strategies </a:t>
            </a:r>
          </a:p>
        </p:txBody>
      </p:sp>
      <p:sp>
        <p:nvSpPr>
          <p:cNvPr id="2" name="Up Arrow 1"/>
          <p:cNvSpPr/>
          <p:nvPr/>
        </p:nvSpPr>
        <p:spPr>
          <a:xfrm>
            <a:off x="5608803" y="1357116"/>
            <a:ext cx="962025" cy="4817060"/>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bg-BG"/>
          </a:p>
        </p:txBody>
      </p:sp>
      <p:sp>
        <p:nvSpPr>
          <p:cNvPr id="7" name="Up Arrow 6"/>
          <p:cNvSpPr/>
          <p:nvPr/>
        </p:nvSpPr>
        <p:spPr>
          <a:xfrm rot="5400000">
            <a:off x="8309174" y="2996853"/>
            <a:ext cx="962025" cy="5864624"/>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bg-BG"/>
          </a:p>
        </p:txBody>
      </p:sp>
      <p:sp>
        <p:nvSpPr>
          <p:cNvPr id="5" name="TextBox 4"/>
          <p:cNvSpPr txBox="1"/>
          <p:nvPr/>
        </p:nvSpPr>
        <p:spPr>
          <a:xfrm>
            <a:off x="6609977" y="5767764"/>
            <a:ext cx="676563" cy="307777"/>
          </a:xfrm>
          <a:prstGeom prst="rect">
            <a:avLst/>
          </a:prstGeom>
        </p:spPr>
        <p:txBody>
          <a:bodyPr wrap="square" rtlCol="0">
            <a:spAutoFit/>
          </a:bodyPr>
          <a:lstStyle/>
          <a:p>
            <a:pPr algn="l"/>
            <a:r>
              <a:rPr lang="en-US" sz="1400" b="1" dirty="0"/>
              <a:t>Nizka</a:t>
            </a:r>
            <a:endParaRPr lang="bg-BG" sz="1400" b="1" dirty="0" err="1"/>
          </a:p>
        </p:txBody>
      </p:sp>
      <p:sp>
        <p:nvSpPr>
          <p:cNvPr id="12" name="TextBox 11"/>
          <p:cNvSpPr txBox="1"/>
          <p:nvPr/>
        </p:nvSpPr>
        <p:spPr>
          <a:xfrm>
            <a:off x="8115372" y="5752592"/>
            <a:ext cx="2266950" cy="307777"/>
          </a:xfrm>
          <a:prstGeom prst="rect">
            <a:avLst/>
          </a:prstGeom>
        </p:spPr>
        <p:txBody>
          <a:bodyPr wrap="square" rtlCol="0">
            <a:spAutoFit/>
          </a:bodyPr>
          <a:lstStyle/>
          <a:p>
            <a:pPr algn="l"/>
            <a:r>
              <a:rPr lang="en-US" sz="1400" b="1" dirty="0"/>
              <a:t>Pomen odnosa</a:t>
            </a:r>
            <a:endParaRPr lang="bg-BG" sz="1400" b="1" dirty="0" err="1"/>
          </a:p>
        </p:txBody>
      </p:sp>
      <p:sp>
        <p:nvSpPr>
          <p:cNvPr id="13" name="TextBox 12"/>
          <p:cNvSpPr txBox="1"/>
          <p:nvPr/>
        </p:nvSpPr>
        <p:spPr>
          <a:xfrm rot="16200000">
            <a:off x="5816424" y="1922053"/>
            <a:ext cx="565554" cy="307777"/>
          </a:xfrm>
          <a:prstGeom prst="rect">
            <a:avLst/>
          </a:prstGeom>
        </p:spPr>
        <p:txBody>
          <a:bodyPr wrap="square" rtlCol="0">
            <a:spAutoFit/>
          </a:bodyPr>
          <a:lstStyle/>
          <a:p>
            <a:r>
              <a:rPr lang="en-US" sz="1400" b="1" dirty="0"/>
              <a:t>Visoka</a:t>
            </a:r>
            <a:endParaRPr lang="bg-BG" sz="1400" b="1" dirty="0" err="1"/>
          </a:p>
        </p:txBody>
      </p:sp>
      <p:sp>
        <p:nvSpPr>
          <p:cNvPr id="14" name="TextBox 13"/>
          <p:cNvSpPr txBox="1"/>
          <p:nvPr/>
        </p:nvSpPr>
        <p:spPr>
          <a:xfrm>
            <a:off x="10766638" y="5752592"/>
            <a:ext cx="590550" cy="307777"/>
          </a:xfrm>
          <a:prstGeom prst="rect">
            <a:avLst/>
          </a:prstGeom>
        </p:spPr>
        <p:txBody>
          <a:bodyPr wrap="square" rtlCol="0">
            <a:spAutoFit/>
          </a:bodyPr>
          <a:lstStyle/>
          <a:p>
            <a:r>
              <a:rPr lang="en-US" sz="1400" b="1" dirty="0"/>
              <a:t>Visoka</a:t>
            </a:r>
            <a:endParaRPr lang="bg-BG" sz="1400" b="1" dirty="0" err="1"/>
          </a:p>
        </p:txBody>
      </p:sp>
      <p:sp>
        <p:nvSpPr>
          <p:cNvPr id="15" name="TextBox 14"/>
          <p:cNvSpPr txBox="1"/>
          <p:nvPr/>
        </p:nvSpPr>
        <p:spPr>
          <a:xfrm rot="16200000">
            <a:off x="5831019" y="5040507"/>
            <a:ext cx="676563" cy="307777"/>
          </a:xfrm>
          <a:prstGeom prst="rect">
            <a:avLst/>
          </a:prstGeom>
        </p:spPr>
        <p:txBody>
          <a:bodyPr wrap="square" rtlCol="0">
            <a:spAutoFit/>
          </a:bodyPr>
          <a:lstStyle/>
          <a:p>
            <a:pPr algn="l"/>
            <a:r>
              <a:rPr lang="en-US" sz="1400" b="1" dirty="0"/>
              <a:t>Nizka</a:t>
            </a:r>
            <a:endParaRPr lang="bg-BG" sz="1400" b="1" dirty="0" err="1"/>
          </a:p>
        </p:txBody>
      </p:sp>
      <p:sp>
        <p:nvSpPr>
          <p:cNvPr id="16" name="TextBox 15"/>
          <p:cNvSpPr txBox="1"/>
          <p:nvPr/>
        </p:nvSpPr>
        <p:spPr>
          <a:xfrm rot="16200000">
            <a:off x="4955764" y="3226352"/>
            <a:ext cx="2266950" cy="307777"/>
          </a:xfrm>
          <a:prstGeom prst="rect">
            <a:avLst/>
          </a:prstGeom>
        </p:spPr>
        <p:txBody>
          <a:bodyPr wrap="square" rtlCol="0">
            <a:spAutoFit/>
          </a:bodyPr>
          <a:lstStyle/>
          <a:p>
            <a:pPr algn="l"/>
            <a:r>
              <a:rPr lang="en-US" sz="1400" b="1" dirty="0"/>
              <a:t>Pomen cilja</a:t>
            </a:r>
            <a:endParaRPr lang="bg-BG" sz="1400" b="1" dirty="0" err="1"/>
          </a:p>
        </p:txBody>
      </p:sp>
      <p:sp>
        <p:nvSpPr>
          <p:cNvPr id="17" name="TextBox 16"/>
          <p:cNvSpPr txBox="1"/>
          <p:nvPr/>
        </p:nvSpPr>
        <p:spPr>
          <a:xfrm>
            <a:off x="6849325" y="2922251"/>
            <a:ext cx="1211217" cy="307777"/>
          </a:xfrm>
          <a:prstGeom prst="rect">
            <a:avLst/>
          </a:prstGeom>
        </p:spPr>
        <p:txBody>
          <a:bodyPr wrap="square" rtlCol="0">
            <a:spAutoFit/>
          </a:bodyPr>
          <a:lstStyle/>
          <a:p>
            <a:pPr algn="l"/>
            <a:r>
              <a:rPr lang="en-US" sz="1400" b="1" dirty="0"/>
              <a:t>Konkurenčni</a:t>
            </a:r>
            <a:endParaRPr lang="bg-BG" sz="1400" b="1" dirty="0" err="1"/>
          </a:p>
        </p:txBody>
      </p:sp>
      <p:sp>
        <p:nvSpPr>
          <p:cNvPr id="20" name="TextBox 19"/>
          <p:cNvSpPr txBox="1"/>
          <p:nvPr/>
        </p:nvSpPr>
        <p:spPr>
          <a:xfrm>
            <a:off x="9969974" y="2918575"/>
            <a:ext cx="1211217" cy="307777"/>
          </a:xfrm>
          <a:prstGeom prst="rect">
            <a:avLst/>
          </a:prstGeom>
        </p:spPr>
        <p:txBody>
          <a:bodyPr wrap="square" rtlCol="0">
            <a:spAutoFit/>
          </a:bodyPr>
          <a:lstStyle/>
          <a:p>
            <a:pPr algn="l"/>
            <a:r>
              <a:rPr lang="en-US" sz="1400" b="1" dirty="0"/>
              <a:t>Sodelovanje</a:t>
            </a:r>
            <a:endParaRPr lang="bg-BG" sz="1400" b="1" dirty="0" err="1"/>
          </a:p>
        </p:txBody>
      </p:sp>
      <p:sp>
        <p:nvSpPr>
          <p:cNvPr id="21" name="TextBox 20"/>
          <p:cNvSpPr txBox="1"/>
          <p:nvPr/>
        </p:nvSpPr>
        <p:spPr>
          <a:xfrm>
            <a:off x="6905614" y="5279238"/>
            <a:ext cx="1211217" cy="307777"/>
          </a:xfrm>
          <a:prstGeom prst="rect">
            <a:avLst/>
          </a:prstGeom>
        </p:spPr>
        <p:txBody>
          <a:bodyPr wrap="square" rtlCol="0">
            <a:spAutoFit/>
          </a:bodyPr>
          <a:lstStyle/>
          <a:p>
            <a:pPr algn="l"/>
            <a:r>
              <a:rPr lang="en-US" sz="1400" b="1" dirty="0"/>
              <a:t>Izogibanje</a:t>
            </a:r>
            <a:endParaRPr lang="bg-BG" sz="1400" b="1" dirty="0" err="1"/>
          </a:p>
        </p:txBody>
      </p:sp>
      <p:sp>
        <p:nvSpPr>
          <p:cNvPr id="22" name="TextBox 21"/>
          <p:cNvSpPr txBox="1"/>
          <p:nvPr/>
        </p:nvSpPr>
        <p:spPr>
          <a:xfrm>
            <a:off x="9710121" y="5334645"/>
            <a:ext cx="1424132" cy="307777"/>
          </a:xfrm>
          <a:prstGeom prst="rect">
            <a:avLst/>
          </a:prstGeom>
        </p:spPr>
        <p:txBody>
          <a:bodyPr wrap="square" rtlCol="0">
            <a:spAutoFit/>
          </a:bodyPr>
          <a:lstStyle/>
          <a:p>
            <a:pPr algn="l"/>
            <a:r>
              <a:rPr lang="en-US" sz="1400" b="1" dirty="0"/>
              <a:t>Prilagajanje</a:t>
            </a:r>
            <a:endParaRPr lang="bg-BG" sz="1400" b="1" dirty="0" err="1"/>
          </a:p>
        </p:txBody>
      </p:sp>
      <p:sp>
        <p:nvSpPr>
          <p:cNvPr id="23" name="TextBox 22"/>
          <p:cNvSpPr txBox="1"/>
          <p:nvPr/>
        </p:nvSpPr>
        <p:spPr>
          <a:xfrm>
            <a:off x="8309474" y="4124444"/>
            <a:ext cx="1211217" cy="307777"/>
          </a:xfrm>
          <a:prstGeom prst="rect">
            <a:avLst/>
          </a:prstGeom>
        </p:spPr>
        <p:txBody>
          <a:bodyPr wrap="square" rtlCol="0">
            <a:spAutoFit/>
          </a:bodyPr>
          <a:lstStyle/>
          <a:p>
            <a:pPr algn="l"/>
            <a:r>
              <a:rPr lang="en-US" sz="1400" b="1" dirty="0"/>
              <a:t>Kompromis</a:t>
            </a:r>
            <a:endParaRPr lang="bg-BG" sz="1400" b="1" dirty="0" err="1"/>
          </a:p>
        </p:txBody>
      </p:sp>
      <p:pic>
        <p:nvPicPr>
          <p:cNvPr id="24" name="Picture 23"/>
          <p:cNvPicPr>
            <a:picLocks noChangeAspect="1"/>
          </p:cNvPicPr>
          <p:nvPr/>
        </p:nvPicPr>
        <p:blipFill rotWithShape="1">
          <a:blip r:embed="rId3"/>
          <a:srcRect l="11497" t="3675" r="58935" b="60604"/>
          <a:stretch/>
        </p:blipFill>
        <p:spPr>
          <a:xfrm>
            <a:off x="6472860" y="1509508"/>
            <a:ext cx="1627360" cy="1474514"/>
          </a:xfrm>
          <a:prstGeom prst="rect">
            <a:avLst/>
          </a:prstGeom>
        </p:spPr>
      </p:pic>
      <p:pic>
        <p:nvPicPr>
          <p:cNvPr id="25" name="Picture 24"/>
          <p:cNvPicPr>
            <a:picLocks noChangeAspect="1"/>
          </p:cNvPicPr>
          <p:nvPr/>
        </p:nvPicPr>
        <p:blipFill rotWithShape="1">
          <a:blip r:embed="rId3"/>
          <a:srcRect l="65461" t="3318" r="4088" b="60790"/>
          <a:stretch/>
        </p:blipFill>
        <p:spPr>
          <a:xfrm>
            <a:off x="9651799" y="1480538"/>
            <a:ext cx="1680784" cy="1485776"/>
          </a:xfrm>
          <a:prstGeom prst="rect">
            <a:avLst/>
          </a:prstGeom>
        </p:spPr>
      </p:pic>
      <p:pic>
        <p:nvPicPr>
          <p:cNvPr id="6" name="Picture 5"/>
          <p:cNvPicPr>
            <a:picLocks noChangeAspect="1"/>
          </p:cNvPicPr>
          <p:nvPr/>
        </p:nvPicPr>
        <p:blipFill rotWithShape="1">
          <a:blip r:embed="rId5"/>
          <a:srcRect l="40041" t="33463" r="34491" b="36726"/>
          <a:stretch/>
        </p:blipFill>
        <p:spPr>
          <a:xfrm>
            <a:off x="8112882" y="2873577"/>
            <a:ext cx="1512086" cy="1327922"/>
          </a:xfrm>
          <a:prstGeom prst="rect">
            <a:avLst/>
          </a:prstGeom>
        </p:spPr>
      </p:pic>
      <p:pic>
        <p:nvPicPr>
          <p:cNvPr id="26" name="Picture 25"/>
          <p:cNvPicPr>
            <a:picLocks noChangeAspect="1"/>
          </p:cNvPicPr>
          <p:nvPr/>
        </p:nvPicPr>
        <p:blipFill rotWithShape="1">
          <a:blip r:embed="rId3"/>
          <a:srcRect l="10983" t="48003" r="60592" b="17148"/>
          <a:stretch/>
        </p:blipFill>
        <p:spPr>
          <a:xfrm>
            <a:off x="6649737" y="3804546"/>
            <a:ext cx="1582776" cy="1423266"/>
          </a:xfrm>
          <a:prstGeom prst="rect">
            <a:avLst/>
          </a:prstGeom>
        </p:spPr>
      </p:pic>
    </p:spTree>
    <p:extLst>
      <p:ext uri="{BB962C8B-B14F-4D97-AF65-F5344CB8AC3E}">
        <p14:creationId xmlns:p14="http://schemas.microsoft.com/office/powerpoint/2010/main" val="1729946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9C56DBA-3CDD-4F31-8203-CE1939C66906}"/>
              </a:ext>
            </a:extLst>
          </p:cNvPr>
          <p:cNvSpPr>
            <a:spLocks noGrp="1"/>
          </p:cNvSpPr>
          <p:nvPr>
            <p:ph type="title"/>
          </p:nvPr>
        </p:nvSpPr>
        <p:spPr>
          <a:xfrm>
            <a:off x="530291" y="775200"/>
            <a:ext cx="11396576" cy="599188"/>
          </a:xfrm>
        </p:spPr>
        <p:txBody>
          <a:bodyPr/>
          <a:lstStyle/>
          <a:p>
            <a:r>
              <a:rPr lang="en-GB" dirty="0"/>
              <a:t>Metode za reševanje sporov</a:t>
            </a:r>
          </a:p>
        </p:txBody>
      </p:sp>
      <p:sp>
        <p:nvSpPr>
          <p:cNvPr id="12" name="Ορθογώνιο 1">
            <a:extLst>
              <a:ext uri="{FF2B5EF4-FFF2-40B4-BE49-F238E27FC236}">
                <a16:creationId xmlns:a16="http://schemas.microsoft.com/office/drawing/2014/main" id="{E314B2E6-0586-408E-8D1A-41287EF3B8C4}"/>
              </a:ext>
            </a:extLst>
          </p:cNvPr>
          <p:cNvSpPr/>
          <p:nvPr/>
        </p:nvSpPr>
        <p:spPr>
          <a:xfrm>
            <a:off x="3418652" y="6566673"/>
            <a:ext cx="8772088" cy="276999"/>
          </a:xfrm>
          <a:prstGeom prst="rect">
            <a:avLst/>
          </a:prstGeom>
        </p:spPr>
        <p:txBody>
          <a:bodyPr wrap="square">
            <a:spAutoFit/>
          </a:bodyPr>
          <a:lstStyle/>
          <a:p>
            <a:pPr algn="r"/>
            <a:r>
              <a:rPr lang="en-US" sz="1200" dirty="0">
                <a:hlinkClick r:id="rId3"/>
              </a:rPr>
              <a:t>Vir </a:t>
            </a:r>
            <a:r>
              <a:rPr lang="en-US" sz="1200" dirty="0"/>
              <a:t>| Prilagojeno po </a:t>
            </a:r>
            <a:r>
              <a:rPr lang="en-US" sz="1200" i="1" dirty="0" err="1"/>
              <a:t>Talmaciu</a:t>
            </a:r>
            <a:r>
              <a:rPr lang="en-US" sz="1200" i="1" dirty="0"/>
              <a:t>, I., &amp; </a:t>
            </a:r>
            <a:r>
              <a:rPr lang="en-US" sz="1200" i="1" dirty="0" err="1"/>
              <a:t>Mărăcine</a:t>
            </a:r>
            <a:r>
              <a:rPr lang="en-US" sz="1200" i="1" dirty="0"/>
              <a:t>, M.S. (2010)</a:t>
            </a:r>
            <a:endParaRPr lang="en-US" sz="1200" dirty="0"/>
          </a:p>
        </p:txBody>
      </p:sp>
      <p:sp>
        <p:nvSpPr>
          <p:cNvPr id="14"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6096000" y="1579418"/>
            <a:ext cx="5674021" cy="4578819"/>
          </a:xfrm>
        </p:spPr>
        <p:txBody>
          <a:bodyPr>
            <a:normAutofit/>
          </a:bodyPr>
          <a:lstStyle/>
          <a:p>
            <a:pPr marL="0" indent="0">
              <a:lnSpc>
                <a:spcPct val="120000"/>
              </a:lnSpc>
              <a:buNone/>
            </a:pPr>
            <a:r>
              <a:rPr lang="en-GB" sz="2000" b="1" dirty="0"/>
              <a:t>Sodelovanje (win-win)</a:t>
            </a:r>
          </a:p>
          <a:p>
            <a:pPr marL="0" indent="0">
              <a:lnSpc>
                <a:spcPct val="120000"/>
              </a:lnSpc>
              <a:buNone/>
            </a:pPr>
            <a:r>
              <a:rPr lang="en-GB" sz="2000" i="1" dirty="0"/>
              <a:t>Uporablja se, kadar je to potrebno </a:t>
            </a:r>
          </a:p>
          <a:p>
            <a:pPr>
              <a:lnSpc>
                <a:spcPct val="120000"/>
              </a:lnSpc>
            </a:pPr>
            <a:r>
              <a:rPr lang="en-GB" sz="2000" dirty="0"/>
              <a:t>iskanje celovitih rešitev za interese </a:t>
            </a:r>
            <a:r>
              <a:rPr lang="en-GB" sz="2000" dirty="0" err="1"/>
              <a:t>velikega </a:t>
            </a:r>
            <a:r>
              <a:rPr lang="en-GB" sz="2000" dirty="0"/>
              <a:t>pomena.</a:t>
            </a:r>
          </a:p>
          <a:p>
            <a:pPr>
              <a:lnSpc>
                <a:spcPct val="120000"/>
              </a:lnSpc>
            </a:pPr>
            <a:r>
              <a:rPr lang="en-GB" sz="2000" dirty="0"/>
              <a:t>združevanje nasprotujočih si mnenj</a:t>
            </a:r>
          </a:p>
          <a:p>
            <a:pPr>
              <a:lnSpc>
                <a:spcPct val="120000"/>
              </a:lnSpc>
            </a:pPr>
            <a:r>
              <a:rPr lang="en-GB" sz="2000" dirty="0"/>
              <a:t>Spodbujanje vzajemnega učenja </a:t>
            </a:r>
          </a:p>
          <a:p>
            <a:pPr>
              <a:lnSpc>
                <a:spcPct val="120000"/>
              </a:lnSpc>
            </a:pPr>
            <a:r>
              <a:rPr lang="en-GB" sz="2000" dirty="0"/>
              <a:t>pridobiti pripadnost vseh z upoštevanjem različnih interesov in doseganjem splošnega soglasja.</a:t>
            </a:r>
            <a:endParaRPr lang="en-GB" sz="2000" b="0" i="0" dirty="0">
              <a:solidFill>
                <a:srgbClr val="333333"/>
              </a:solidFill>
              <a:effectLst/>
            </a:endParaRPr>
          </a:p>
        </p:txBody>
      </p:sp>
      <p:sp>
        <p:nvSpPr>
          <p:cNvPr id="1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30291" y="1579418"/>
            <a:ext cx="5305473" cy="4712067"/>
          </a:xfrm>
        </p:spPr>
        <p:txBody>
          <a:bodyPr>
            <a:normAutofit/>
          </a:bodyPr>
          <a:lstStyle/>
          <a:p>
            <a:pPr marL="0" indent="0">
              <a:lnSpc>
                <a:spcPct val="120000"/>
              </a:lnSpc>
              <a:buNone/>
            </a:pPr>
            <a:r>
              <a:rPr lang="en-GB" sz="2000" b="1" dirty="0"/>
              <a:t>Tekmovanje (zmaga-izguba)</a:t>
            </a:r>
          </a:p>
          <a:p>
            <a:pPr marL="0" indent="0">
              <a:lnSpc>
                <a:spcPct val="120000"/>
              </a:lnSpc>
              <a:buNone/>
            </a:pPr>
            <a:r>
              <a:rPr lang="en-GB" sz="2000" i="1" dirty="0"/>
              <a:t>Uporablja se, ko</a:t>
            </a:r>
          </a:p>
          <a:p>
            <a:pPr>
              <a:lnSpc>
                <a:spcPct val="120000"/>
              </a:lnSpc>
            </a:pPr>
            <a:r>
              <a:rPr lang="en-GB" sz="2000" dirty="0"/>
              <a:t>Hitrost odločanja je bistvenega pomena</a:t>
            </a:r>
          </a:p>
          <a:p>
            <a:pPr>
              <a:lnSpc>
                <a:spcPct val="120000"/>
              </a:lnSpc>
            </a:pPr>
            <a:r>
              <a:rPr lang="en-GB" sz="2000" dirty="0"/>
              <a:t>Težave je mogoče rešiti le z nepriljubljenimi sredstvi, ki jim bo verjetno nasprotovala večina članov skupine.</a:t>
            </a:r>
          </a:p>
          <a:p>
            <a:pPr>
              <a:lnSpc>
                <a:spcPct val="120000"/>
              </a:lnSpc>
            </a:pPr>
            <a:r>
              <a:rPr lang="en-GB" sz="2000" dirty="0"/>
              <a:t>Gre za ključna vprašanja skupine in vodje skupine so prepričani, da je njihovo stališče pravilno.</a:t>
            </a:r>
          </a:p>
          <a:p>
            <a:pPr>
              <a:lnSpc>
                <a:spcPct val="120000"/>
              </a:lnSpc>
            </a:pPr>
            <a:r>
              <a:rPr lang="en-GB" sz="2000" dirty="0"/>
              <a:t>proti tistim, ki so prizanesljivi</a:t>
            </a:r>
            <a:endParaRPr lang="en-US" sz="2000" dirty="0"/>
          </a:p>
          <a:p>
            <a:pPr>
              <a:lnSpc>
                <a:spcPct val="120000"/>
              </a:lnSpc>
            </a:pPr>
            <a:endParaRPr lang="en-GB" sz="2200" b="0" i="0" dirty="0">
              <a:solidFill>
                <a:srgbClr val="333333"/>
              </a:solidFill>
              <a:effectLst/>
            </a:endParaRPr>
          </a:p>
        </p:txBody>
      </p:sp>
    </p:spTree>
    <p:extLst>
      <p:ext uri="{BB962C8B-B14F-4D97-AF65-F5344CB8AC3E}">
        <p14:creationId xmlns:p14="http://schemas.microsoft.com/office/powerpoint/2010/main" val="26019662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9C56DBA-3CDD-4F31-8203-CE1939C66906}"/>
              </a:ext>
            </a:extLst>
          </p:cNvPr>
          <p:cNvSpPr>
            <a:spLocks noGrp="1"/>
          </p:cNvSpPr>
          <p:nvPr>
            <p:ph type="title"/>
          </p:nvPr>
        </p:nvSpPr>
        <p:spPr/>
        <p:txBody>
          <a:bodyPr/>
          <a:lstStyle/>
          <a:p>
            <a:r>
              <a:rPr lang="en-GB" dirty="0"/>
              <a:t>Metode za reševanje sporov</a:t>
            </a:r>
          </a:p>
        </p:txBody>
      </p:sp>
      <p:sp>
        <p:nvSpPr>
          <p:cNvPr id="12" name="Ορθογώνιο 1">
            <a:extLst>
              <a:ext uri="{FF2B5EF4-FFF2-40B4-BE49-F238E27FC236}">
                <a16:creationId xmlns:a16="http://schemas.microsoft.com/office/drawing/2014/main" id="{E314B2E6-0586-408E-8D1A-41287EF3B8C4}"/>
              </a:ext>
            </a:extLst>
          </p:cNvPr>
          <p:cNvSpPr/>
          <p:nvPr/>
        </p:nvSpPr>
        <p:spPr>
          <a:xfrm>
            <a:off x="3418652" y="6566673"/>
            <a:ext cx="8772088" cy="276999"/>
          </a:xfrm>
          <a:prstGeom prst="rect">
            <a:avLst/>
          </a:prstGeom>
        </p:spPr>
        <p:txBody>
          <a:bodyPr wrap="square">
            <a:spAutoFit/>
          </a:bodyPr>
          <a:lstStyle/>
          <a:p>
            <a:pPr algn="r"/>
            <a:r>
              <a:rPr lang="en-US" sz="1200" dirty="0">
                <a:hlinkClick r:id="rId3"/>
              </a:rPr>
              <a:t>Vir </a:t>
            </a:r>
            <a:r>
              <a:rPr lang="en-US" sz="1200" dirty="0"/>
              <a:t>| Prilagojeno po </a:t>
            </a:r>
            <a:r>
              <a:rPr lang="en-US" sz="1200" i="1" dirty="0" err="1"/>
              <a:t>Talmaciu</a:t>
            </a:r>
            <a:r>
              <a:rPr lang="en-US" sz="1200" i="1" dirty="0"/>
              <a:t>, I., &amp; </a:t>
            </a:r>
            <a:r>
              <a:rPr lang="en-US" sz="1200" i="1" dirty="0" err="1"/>
              <a:t>Mărăcine</a:t>
            </a:r>
            <a:r>
              <a:rPr lang="en-US" sz="1200" i="1" dirty="0"/>
              <a:t>, M.S. (2010)</a:t>
            </a:r>
            <a:endParaRPr lang="en-US" sz="1200" dirty="0"/>
          </a:p>
        </p:txBody>
      </p:sp>
      <p:sp>
        <p:nvSpPr>
          <p:cNvPr id="14"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6441895" y="1676227"/>
            <a:ext cx="5435878" cy="4815881"/>
          </a:xfrm>
        </p:spPr>
        <p:txBody>
          <a:bodyPr>
            <a:normAutofit fontScale="92500" lnSpcReduction="20000"/>
          </a:bodyPr>
          <a:lstStyle/>
          <a:p>
            <a:pPr marL="0" indent="0">
              <a:lnSpc>
                <a:spcPct val="120000"/>
              </a:lnSpc>
              <a:buNone/>
            </a:pPr>
            <a:r>
              <a:rPr lang="en-GB" sz="2400" b="1" dirty="0"/>
              <a:t>Izogibanje</a:t>
            </a:r>
          </a:p>
          <a:p>
            <a:pPr marL="0" indent="0">
              <a:lnSpc>
                <a:spcPct val="120000"/>
              </a:lnSpc>
              <a:buNone/>
            </a:pPr>
            <a:r>
              <a:rPr lang="en-GB" sz="2400" i="1" dirty="0"/>
              <a:t>Uporablja se, ko</a:t>
            </a:r>
          </a:p>
          <a:p>
            <a:pPr>
              <a:lnSpc>
                <a:spcPct val="120000"/>
              </a:lnSpc>
            </a:pPr>
            <a:r>
              <a:rPr lang="en-GB" sz="2400" dirty="0"/>
              <a:t>Problem je nepomemben ali zanemarljiv v primerjavi z drugimi bolj perečimi vprašanji.</a:t>
            </a:r>
          </a:p>
          <a:p>
            <a:pPr>
              <a:lnSpc>
                <a:spcPct val="120000"/>
              </a:lnSpc>
            </a:pPr>
            <a:r>
              <a:rPr lang="en-GB" sz="2400" dirty="0"/>
              <a:t>Zadovoljitev vaših potreb se ne spreminja.</a:t>
            </a:r>
          </a:p>
          <a:p>
            <a:pPr>
              <a:lnSpc>
                <a:spcPct val="120000"/>
              </a:lnSpc>
            </a:pPr>
            <a:r>
              <a:rPr lang="en-GB" dirty="0"/>
              <a:t>Čas ali okoliščine niso ugodne za rešitev.</a:t>
            </a:r>
            <a:endParaRPr lang="en-GB" sz="2400" dirty="0"/>
          </a:p>
          <a:p>
            <a:pPr>
              <a:lnSpc>
                <a:spcPct val="120000"/>
              </a:lnSpc>
            </a:pPr>
            <a:r>
              <a:rPr lang="en-GB" sz="2400" dirty="0"/>
              <a:t>Sprožitev spora je bolj verjetna kot rešitev problema.</a:t>
            </a:r>
          </a:p>
          <a:p>
            <a:pPr>
              <a:lnSpc>
                <a:spcPct val="120000"/>
              </a:lnSpc>
            </a:pPr>
            <a:r>
              <a:rPr lang="en-GB" sz="2400" dirty="0"/>
              <a:t>Treba je </a:t>
            </a:r>
            <a:r>
              <a:rPr lang="en-GB" dirty="0"/>
              <a:t>zagotoviti obdobje za premislek in omogočiti nadaljnji razmislek, preden se lotimo spora.</a:t>
            </a:r>
            <a:endParaRPr lang="en-US" sz="2400" dirty="0"/>
          </a:p>
          <a:p>
            <a:pPr>
              <a:lnSpc>
                <a:spcPct val="120000"/>
              </a:lnSpc>
            </a:pPr>
            <a:endParaRPr lang="en-GB" sz="2200" b="0" i="0" dirty="0">
              <a:solidFill>
                <a:srgbClr val="333333"/>
              </a:solidFill>
              <a:effectLst/>
            </a:endParaRPr>
          </a:p>
        </p:txBody>
      </p:sp>
      <p:sp>
        <p:nvSpPr>
          <p:cNvPr id="3" name="Content Placeholder 2"/>
          <p:cNvSpPr>
            <a:spLocks noGrp="1"/>
          </p:cNvSpPr>
          <p:nvPr>
            <p:ph sz="half" idx="1"/>
          </p:nvPr>
        </p:nvSpPr>
        <p:spPr>
          <a:xfrm>
            <a:off x="558000" y="1753753"/>
            <a:ext cx="5251673" cy="4659918"/>
          </a:xfrm>
        </p:spPr>
        <p:txBody>
          <a:bodyPr>
            <a:normAutofit fontScale="85000" lnSpcReduction="10000"/>
          </a:bodyPr>
          <a:lstStyle/>
          <a:p>
            <a:pPr marL="0" indent="0">
              <a:lnSpc>
                <a:spcPct val="120000"/>
              </a:lnSpc>
              <a:buNone/>
            </a:pPr>
            <a:r>
              <a:rPr lang="en-GB" sz="2400" b="1" dirty="0"/>
              <a:t>Kompromis </a:t>
            </a:r>
          </a:p>
          <a:p>
            <a:pPr marL="0" indent="0">
              <a:lnSpc>
                <a:spcPct val="120000"/>
              </a:lnSpc>
              <a:buNone/>
            </a:pPr>
            <a:r>
              <a:rPr lang="en-GB" sz="2400" i="1" dirty="0"/>
              <a:t>Uporablja se, ko </a:t>
            </a:r>
          </a:p>
          <a:p>
            <a:pPr>
              <a:lnSpc>
                <a:spcPct val="120000"/>
              </a:lnSpc>
            </a:pPr>
            <a:r>
              <a:rPr lang="en-GB" dirty="0"/>
              <a:t>Cilji so pomembni, vendar je tveganje za sprožitev spora preveliko.</a:t>
            </a:r>
          </a:p>
          <a:p>
            <a:pPr>
              <a:lnSpc>
                <a:spcPct val="120000"/>
              </a:lnSpc>
            </a:pPr>
            <a:r>
              <a:rPr lang="en-GB" sz="2400" dirty="0"/>
              <a:t>Nasprotniki imajo enako moč in so odločeni uresničiti ideje, ki se med seboj izključujejo.</a:t>
            </a:r>
          </a:p>
          <a:p>
            <a:pPr>
              <a:lnSpc>
                <a:spcPct val="120000"/>
              </a:lnSpc>
            </a:pPr>
            <a:r>
              <a:rPr lang="en-GB" sz="2400" dirty="0"/>
              <a:t>Treba je doseči ravnovesje.</a:t>
            </a:r>
          </a:p>
          <a:p>
            <a:pPr>
              <a:lnSpc>
                <a:spcPct val="120000"/>
              </a:lnSpc>
            </a:pPr>
            <a:r>
              <a:rPr lang="en-GB" sz="2400" dirty="0">
                <a:solidFill>
                  <a:srgbClr val="333333"/>
                </a:solidFill>
              </a:rPr>
              <a:t>Zagotoviti je treba možnost častnega umika, kadar tako konkurenca kot sodelovanje ne moreta prinesti pozitivnega rezultata.</a:t>
            </a:r>
            <a:endParaRPr lang="en-GB" sz="2800" dirty="0">
              <a:solidFill>
                <a:srgbClr val="333333"/>
              </a:solidFill>
            </a:endParaRPr>
          </a:p>
          <a:p>
            <a:endParaRPr lang="bg-BG" dirty="0"/>
          </a:p>
        </p:txBody>
      </p:sp>
    </p:spTree>
    <p:extLst>
      <p:ext uri="{BB962C8B-B14F-4D97-AF65-F5344CB8AC3E}">
        <p14:creationId xmlns:p14="http://schemas.microsoft.com/office/powerpoint/2010/main" val="31888166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9C56DBA-3CDD-4F31-8203-CE1939C66906}"/>
              </a:ext>
            </a:extLst>
          </p:cNvPr>
          <p:cNvSpPr>
            <a:spLocks noGrp="1"/>
          </p:cNvSpPr>
          <p:nvPr>
            <p:ph type="title"/>
          </p:nvPr>
        </p:nvSpPr>
        <p:spPr/>
        <p:txBody>
          <a:bodyPr/>
          <a:lstStyle/>
          <a:p>
            <a:r>
              <a:rPr lang="en-GB" dirty="0"/>
              <a:t>Metode za reševanje sporov</a:t>
            </a:r>
          </a:p>
        </p:txBody>
      </p:sp>
      <p:sp>
        <p:nvSpPr>
          <p:cNvPr id="12" name="Ορθογώνιο 1">
            <a:hlinkClick r:id="rId3"/>
            <a:extLst>
              <a:ext uri="{FF2B5EF4-FFF2-40B4-BE49-F238E27FC236}">
                <a16:creationId xmlns:a16="http://schemas.microsoft.com/office/drawing/2014/main" id="{E314B2E6-0586-408E-8D1A-41287EF3B8C4}"/>
              </a:ext>
            </a:extLst>
          </p:cNvPr>
          <p:cNvSpPr/>
          <p:nvPr/>
        </p:nvSpPr>
        <p:spPr>
          <a:xfrm>
            <a:off x="3419912" y="6581001"/>
            <a:ext cx="8772088" cy="276999"/>
          </a:xfrm>
          <a:prstGeom prst="rect">
            <a:avLst/>
          </a:prstGeom>
        </p:spPr>
        <p:txBody>
          <a:bodyPr wrap="square">
            <a:spAutoFit/>
          </a:bodyPr>
          <a:lstStyle/>
          <a:p>
            <a:pPr algn="r"/>
            <a:r>
              <a:rPr lang="en-US" sz="1200" dirty="0">
                <a:hlinkClick r:id="rId3"/>
              </a:rPr>
              <a:t>Vir </a:t>
            </a:r>
            <a:r>
              <a:rPr lang="en-US" sz="1200" dirty="0"/>
              <a:t>| Prilagojeno po </a:t>
            </a:r>
            <a:r>
              <a:rPr lang="en-US" sz="1200" i="1" dirty="0" err="1"/>
              <a:t>Talmaciu</a:t>
            </a:r>
            <a:r>
              <a:rPr lang="en-US" sz="1200" i="1" dirty="0"/>
              <a:t>, I., &amp; </a:t>
            </a:r>
            <a:r>
              <a:rPr lang="en-US" sz="1200" i="1" dirty="0" err="1"/>
              <a:t>Mărăcine</a:t>
            </a:r>
            <a:r>
              <a:rPr lang="en-US" sz="1200" i="1" dirty="0"/>
              <a:t>, M.S. (2010); </a:t>
            </a:r>
            <a:r>
              <a:rPr lang="en-US" sz="1200" dirty="0">
                <a:hlinkClick r:id="rId4"/>
              </a:rPr>
              <a:t>licenca </a:t>
            </a:r>
            <a:r>
              <a:rPr lang="en-US" sz="1200" dirty="0" err="1">
                <a:hlinkClick r:id="rId4"/>
              </a:rPr>
              <a:t>Pixabay</a:t>
            </a:r>
            <a:endParaRPr lang="en-US" sz="1200" i="1" dirty="0"/>
          </a:p>
        </p:txBody>
      </p:sp>
      <p:sp>
        <p:nvSpPr>
          <p:cNvPr id="7"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433633" y="1945177"/>
            <a:ext cx="5763967" cy="4153965"/>
          </a:xfrm>
        </p:spPr>
        <p:txBody>
          <a:bodyPr>
            <a:normAutofit fontScale="92500" lnSpcReduction="10000"/>
          </a:bodyPr>
          <a:lstStyle/>
          <a:p>
            <a:pPr marL="0" indent="0">
              <a:lnSpc>
                <a:spcPct val="120000"/>
              </a:lnSpc>
              <a:buNone/>
            </a:pPr>
            <a:r>
              <a:rPr lang="en-GB" sz="2000" b="1" dirty="0"/>
              <a:t>Prilagoditev (namestitev) </a:t>
            </a:r>
          </a:p>
          <a:p>
            <a:pPr marL="0" indent="0">
              <a:lnSpc>
                <a:spcPct val="120000"/>
              </a:lnSpc>
              <a:buNone/>
            </a:pPr>
            <a:r>
              <a:rPr lang="en-GB" sz="2000" i="1" dirty="0"/>
              <a:t>Uporabljen </a:t>
            </a:r>
          </a:p>
          <a:p>
            <a:pPr>
              <a:lnSpc>
                <a:spcPct val="120000"/>
              </a:lnSpc>
            </a:pPr>
            <a:r>
              <a:rPr lang="en-US" sz="2000" dirty="0"/>
              <a:t>Ko pridemo do zaključka, da naše sodbe niso pravilne</a:t>
            </a:r>
          </a:p>
          <a:p>
            <a:pPr>
              <a:lnSpc>
                <a:spcPct val="120000"/>
              </a:lnSpc>
            </a:pPr>
            <a:r>
              <a:rPr lang="en-US" sz="2000" dirty="0"/>
              <a:t>omogočanje uporabe druge boljše možnosti</a:t>
            </a:r>
          </a:p>
          <a:p>
            <a:pPr>
              <a:lnSpc>
                <a:spcPct val="120000"/>
              </a:lnSpc>
            </a:pPr>
            <a:r>
              <a:rPr lang="en-US" sz="2000" dirty="0"/>
              <a:t>pridobitev socialnega posojila v pričakovanju prihodnjih pomembnejših težav</a:t>
            </a:r>
          </a:p>
          <a:p>
            <a:pPr>
              <a:lnSpc>
                <a:spcPct val="120000"/>
              </a:lnSpc>
            </a:pPr>
            <a:r>
              <a:rPr lang="en-US" sz="2000" dirty="0" err="1"/>
              <a:t>Zmanjšanje </a:t>
            </a:r>
            <a:r>
              <a:rPr lang="en-US" sz="2000" dirty="0"/>
              <a:t>izgub</a:t>
            </a:r>
          </a:p>
          <a:p>
            <a:pPr>
              <a:lnSpc>
                <a:spcPct val="120000"/>
              </a:lnSpc>
            </a:pPr>
            <a:r>
              <a:rPr lang="en-US" sz="2000" dirty="0"/>
              <a:t>Ko situacija uide izpod nadzora</a:t>
            </a:r>
          </a:p>
          <a:p>
            <a:pPr>
              <a:lnSpc>
                <a:spcPct val="120000"/>
              </a:lnSpc>
            </a:pPr>
            <a:r>
              <a:rPr lang="en-US" sz="2000" dirty="0"/>
              <a:t>Kadar sta harmonija in stabilnost bistvenega pomena.</a:t>
            </a:r>
            <a:endParaRPr lang="en-GB" sz="2000" dirty="0"/>
          </a:p>
          <a:p>
            <a:pPr>
              <a:lnSpc>
                <a:spcPct val="120000"/>
              </a:lnSpc>
            </a:pPr>
            <a:endParaRPr lang="en-GB" sz="2200" b="0" i="0" dirty="0">
              <a:solidFill>
                <a:srgbClr val="333333"/>
              </a:solidFill>
              <a:effectLst/>
            </a:endParaRPr>
          </a:p>
        </p:txBody>
      </p:sp>
      <p:pic>
        <p:nvPicPr>
          <p:cNvPr id="8" name="Picture 7"/>
          <p:cNvPicPr>
            <a:picLocks noChangeAspect="1"/>
          </p:cNvPicPr>
          <p:nvPr/>
        </p:nvPicPr>
        <p:blipFill>
          <a:blip r:embed="rId5"/>
          <a:stretch>
            <a:fillRect/>
          </a:stretch>
        </p:blipFill>
        <p:spPr>
          <a:xfrm>
            <a:off x="6522930" y="2392218"/>
            <a:ext cx="4967106" cy="2793997"/>
          </a:xfrm>
          <a:prstGeom prst="rect">
            <a:avLst/>
          </a:prstGeom>
        </p:spPr>
      </p:pic>
    </p:spTree>
    <p:extLst>
      <p:ext uri="{BB962C8B-B14F-4D97-AF65-F5344CB8AC3E}">
        <p14:creationId xmlns:p14="http://schemas.microsoft.com/office/powerpoint/2010/main" val="24074415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9C56DBA-3CDD-4F31-8203-CE1939C66906}"/>
              </a:ext>
            </a:extLst>
          </p:cNvPr>
          <p:cNvSpPr>
            <a:spLocks noGrp="1"/>
          </p:cNvSpPr>
          <p:nvPr>
            <p:ph type="title"/>
          </p:nvPr>
        </p:nvSpPr>
        <p:spPr/>
        <p:txBody>
          <a:bodyPr/>
          <a:lstStyle/>
          <a:p>
            <a:r>
              <a:rPr lang="en-GB" dirty="0"/>
              <a:t>Tehnike reševanja konfliktov </a:t>
            </a:r>
          </a:p>
        </p:txBody>
      </p:sp>
      <p:sp>
        <p:nvSpPr>
          <p:cNvPr id="12" name="Ορθογώνιο 1">
            <a:extLst>
              <a:ext uri="{FF2B5EF4-FFF2-40B4-BE49-F238E27FC236}">
                <a16:creationId xmlns:a16="http://schemas.microsoft.com/office/drawing/2014/main" id="{E314B2E6-0586-408E-8D1A-41287EF3B8C4}"/>
              </a:ext>
            </a:extLst>
          </p:cNvPr>
          <p:cNvSpPr/>
          <p:nvPr/>
        </p:nvSpPr>
        <p:spPr>
          <a:xfrm>
            <a:off x="3419912" y="6408272"/>
            <a:ext cx="8772088" cy="461665"/>
          </a:xfrm>
          <a:prstGeom prst="rect">
            <a:avLst/>
          </a:prstGeom>
        </p:spPr>
        <p:txBody>
          <a:bodyPr wrap="square">
            <a:spAutoFit/>
          </a:bodyPr>
          <a:lstStyle/>
          <a:p>
            <a:pPr algn="r"/>
            <a:r>
              <a:rPr lang="en-US" sz="1200" dirty="0">
                <a:hlinkClick r:id="rId3"/>
              </a:rPr>
              <a:t>Vir </a:t>
            </a:r>
            <a:r>
              <a:rPr lang="en-US" sz="1200" dirty="0"/>
              <a:t>| Prilagojeno po </a:t>
            </a:r>
            <a:r>
              <a:rPr lang="en-US" sz="1200" i="1" dirty="0" err="1"/>
              <a:t>Talmaciu</a:t>
            </a:r>
            <a:r>
              <a:rPr lang="en-US" sz="1200" i="1" dirty="0"/>
              <a:t>, I., &amp; </a:t>
            </a:r>
            <a:r>
              <a:rPr lang="en-US" sz="1200" i="1" dirty="0" err="1"/>
              <a:t>Mărăcine</a:t>
            </a:r>
            <a:r>
              <a:rPr lang="en-US" sz="1200" i="1" dirty="0"/>
              <a:t>, M.S. (2010);</a:t>
            </a:r>
          </a:p>
          <a:p>
            <a:pPr algn="r"/>
            <a:r>
              <a:rPr lang="en-US" sz="1200" dirty="0">
                <a:hlinkClick r:id="rId4"/>
              </a:rPr>
              <a:t>https://pixabay.com/pt/illustrations/gest%C3%A3o-trabalho-em-conjunto-encontro-2161487/ </a:t>
            </a:r>
          </a:p>
        </p:txBody>
      </p:sp>
      <p:sp>
        <p:nvSpPr>
          <p:cNvPr id="7"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433631" y="1945176"/>
            <a:ext cx="6030963" cy="4463096"/>
          </a:xfrm>
        </p:spPr>
        <p:txBody>
          <a:bodyPr>
            <a:normAutofit fontScale="85000" lnSpcReduction="20000"/>
          </a:bodyPr>
          <a:lstStyle/>
          <a:p>
            <a:pPr>
              <a:lnSpc>
                <a:spcPct val="120000"/>
              </a:lnSpc>
            </a:pPr>
            <a:r>
              <a:rPr lang="en-GB" sz="2000" b="1" dirty="0"/>
              <a:t>Opredelitev predmeta spora</a:t>
            </a:r>
          </a:p>
          <a:p>
            <a:pPr>
              <a:lnSpc>
                <a:spcPct val="120000"/>
              </a:lnSpc>
            </a:pPr>
            <a:r>
              <a:rPr lang="en-GB" sz="2000" b="1" dirty="0"/>
              <a:t>zožitev spornega območja</a:t>
            </a:r>
          </a:p>
          <a:p>
            <a:pPr>
              <a:lnSpc>
                <a:spcPct val="120000"/>
              </a:lnSpc>
            </a:pPr>
            <a:r>
              <a:rPr lang="en-GB" sz="2000" b="1" dirty="0"/>
              <a:t>Razširite področje možnih rešitev</a:t>
            </a:r>
          </a:p>
          <a:p>
            <a:pPr>
              <a:lnSpc>
                <a:spcPct val="120000"/>
              </a:lnSpc>
            </a:pPr>
            <a:r>
              <a:rPr lang="en-GB" sz="2000" b="1" dirty="0"/>
              <a:t>pri posameznikih razvijati in spodbujati spretnosti za reševanje konfliktov, </a:t>
            </a:r>
            <a:r>
              <a:rPr lang="en-GB" sz="2000" dirty="0"/>
              <a:t>kot so samozavedanje, samokontrola, reševanje problemov, sodelovanje, empatija, aktivno poslušanje, jasno izražanje in asertivna komunikacija.</a:t>
            </a:r>
          </a:p>
          <a:p>
            <a:pPr>
              <a:lnSpc>
                <a:spcPct val="120000"/>
              </a:lnSpc>
            </a:pPr>
            <a:r>
              <a:rPr lang="en-GB" sz="2000" b="1" dirty="0"/>
              <a:t>Izboljšanje komunikacije, v kateri </a:t>
            </a:r>
            <a:r>
              <a:rPr lang="en-US" sz="2000" dirty="0"/>
              <a:t>stranke ohranjajo samospoštovanje, izražajo osebne potrebe in znajo braniti svoje pravice, ne da bi zlorabljale ali nadvladovale druge.</a:t>
            </a:r>
          </a:p>
          <a:p>
            <a:pPr>
              <a:lnSpc>
                <a:spcPct val="120000"/>
              </a:lnSpc>
            </a:pPr>
            <a:r>
              <a:rPr lang="en-US" sz="2000" b="1" dirty="0"/>
              <a:t>napotitev na mediacijo s strani tretje osebe - </a:t>
            </a:r>
            <a:r>
              <a:rPr lang="en-US" sz="2000" dirty="0"/>
              <a:t>mediatorji pomagajo strankam, da vidijo stališča druga druge in si prizadevajo za rešitev, ki bo sprejemljiva za obe strani.</a:t>
            </a:r>
            <a:endParaRPr lang="en-GB" sz="2000" b="1" dirty="0"/>
          </a:p>
          <a:p>
            <a:pPr>
              <a:lnSpc>
                <a:spcPct val="120000"/>
              </a:lnSpc>
            </a:pPr>
            <a:endParaRPr lang="en-GB" sz="2000" b="1" dirty="0"/>
          </a:p>
          <a:p>
            <a:pPr>
              <a:lnSpc>
                <a:spcPct val="120000"/>
              </a:lnSpc>
            </a:pPr>
            <a:endParaRPr lang="en-GB" sz="2000" b="1" dirty="0"/>
          </a:p>
          <a:p>
            <a:pPr marL="0" indent="0">
              <a:lnSpc>
                <a:spcPct val="120000"/>
              </a:lnSpc>
              <a:buNone/>
            </a:pPr>
            <a:endParaRPr lang="en-GB" sz="2200" b="0" i="0" dirty="0">
              <a:solidFill>
                <a:srgbClr val="333333"/>
              </a:solidFill>
              <a:effectLst/>
            </a:endParaRPr>
          </a:p>
        </p:txBody>
      </p:sp>
      <p:pic>
        <p:nvPicPr>
          <p:cNvPr id="2" name="Picture 1"/>
          <p:cNvPicPr>
            <a:picLocks noChangeAspect="1"/>
          </p:cNvPicPr>
          <p:nvPr/>
        </p:nvPicPr>
        <p:blipFill>
          <a:blip r:embed="rId5"/>
          <a:stretch>
            <a:fillRect/>
          </a:stretch>
        </p:blipFill>
        <p:spPr>
          <a:xfrm>
            <a:off x="6464595" y="1945176"/>
            <a:ext cx="5178968" cy="3120504"/>
          </a:xfrm>
          <a:prstGeom prst="rect">
            <a:avLst/>
          </a:prstGeom>
        </p:spPr>
      </p:pic>
    </p:spTree>
    <p:extLst>
      <p:ext uri="{BB962C8B-B14F-4D97-AF65-F5344CB8AC3E}">
        <p14:creationId xmlns:p14="http://schemas.microsoft.com/office/powerpoint/2010/main" val="38502166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9C56DBA-3CDD-4F31-8203-CE1939C66906}"/>
              </a:ext>
            </a:extLst>
          </p:cNvPr>
          <p:cNvSpPr>
            <a:spLocks noGrp="1"/>
          </p:cNvSpPr>
          <p:nvPr>
            <p:ph type="title"/>
          </p:nvPr>
        </p:nvSpPr>
        <p:spPr/>
        <p:txBody>
          <a:bodyPr/>
          <a:lstStyle/>
          <a:p>
            <a:r>
              <a:rPr lang="en-GB" dirty="0"/>
              <a:t>Veščine skupnega življenja</a:t>
            </a:r>
          </a:p>
        </p:txBody>
      </p:sp>
      <p:sp>
        <p:nvSpPr>
          <p:cNvPr id="3" name="Content Placeholder 2"/>
          <p:cNvSpPr>
            <a:spLocks noGrp="1"/>
          </p:cNvSpPr>
          <p:nvPr>
            <p:ph sz="half" idx="1"/>
          </p:nvPr>
        </p:nvSpPr>
        <p:spPr>
          <a:xfrm>
            <a:off x="558000" y="1679188"/>
            <a:ext cx="11526424" cy="4712647"/>
          </a:xfrm>
        </p:spPr>
        <p:txBody>
          <a:bodyPr numCol="2">
            <a:normAutofit fontScale="85000" lnSpcReduction="20000"/>
          </a:bodyPr>
          <a:lstStyle/>
          <a:p>
            <a:pPr marL="0" indent="0" algn="just">
              <a:buNone/>
            </a:pPr>
            <a:r>
              <a:rPr lang="en-US" sz="2300" dirty="0"/>
              <a:t>Za harmonično sobivanje in reševanje konfliktov je potrebna kombinacija medosebnih spretnosti in čustvene inteligence, kot so:  </a:t>
            </a:r>
          </a:p>
          <a:p>
            <a:pPr marL="628650" indent="-361950"/>
            <a:r>
              <a:rPr lang="en-US" sz="2300" b="1" dirty="0"/>
              <a:t>Empatija - </a:t>
            </a:r>
            <a:r>
              <a:rPr lang="en-US" sz="2300" dirty="0"/>
              <a:t>razumevanje in deljenje čustev drugih, postavljanje v njihovo kožo, da bi razumeli njihov pogled</a:t>
            </a:r>
            <a:r>
              <a:rPr lang="en-US" sz="2300" b="1" dirty="0"/>
              <a:t>. </a:t>
            </a:r>
          </a:p>
          <a:p>
            <a:pPr marL="628650" indent="-361950"/>
            <a:r>
              <a:rPr lang="en-US" sz="2300" b="1" dirty="0"/>
              <a:t>Spoštovanje in strpnost - spoštovanje </a:t>
            </a:r>
            <a:r>
              <a:rPr lang="en-US" sz="2300" dirty="0"/>
              <a:t>in upoštevanje individualnih razlik, vključno s kulturnimi, verskimi in osebnimi prepričanji.</a:t>
            </a:r>
          </a:p>
          <a:p>
            <a:pPr marL="628650" indent="-361950"/>
            <a:r>
              <a:rPr lang="en-US" sz="2300" b="1" dirty="0"/>
              <a:t>aktivno poslušanje - </a:t>
            </a:r>
            <a:r>
              <a:rPr lang="en-US" sz="2300" dirty="0"/>
              <a:t>pozorno poslušajte, ko drugi govorijo, in pokažite, da ste vključeni v pogovor.</a:t>
            </a:r>
          </a:p>
          <a:p>
            <a:pPr marL="628650" indent="-361950"/>
            <a:r>
              <a:rPr lang="en-US" sz="2300" b="1" dirty="0"/>
              <a:t>izražanje sebe - </a:t>
            </a:r>
            <a:r>
              <a:rPr lang="en-US" sz="2300" dirty="0"/>
              <a:t>jasno izražanje svojih misli, občutkov in potreb brez agresije ali obtoževanja.</a:t>
            </a:r>
          </a:p>
          <a:p>
            <a:pPr marL="628650" indent="-361950"/>
            <a:r>
              <a:rPr lang="en-US" sz="2300" b="1" dirty="0"/>
              <a:t>Pogajanja - </a:t>
            </a:r>
            <a:r>
              <a:rPr lang="en-US" sz="2300" dirty="0"/>
              <a:t>iskanje kompromisov, ki so primerni za vse vpletene strani v sporu.</a:t>
            </a:r>
          </a:p>
          <a:p>
            <a:pPr marL="628650" indent="-361950"/>
            <a:r>
              <a:rPr lang="en-US" sz="2300" b="1" dirty="0"/>
              <a:t>Obvladovanje jeze - </a:t>
            </a:r>
            <a:r>
              <a:rPr lang="en-US" sz="2300" dirty="0"/>
              <a:t>obvladovanje čustev med konflikti in izogibanje impulzivnim besedam ali dejanjem.</a:t>
            </a:r>
          </a:p>
          <a:p>
            <a:pPr marL="628650" indent="-361950"/>
            <a:r>
              <a:rPr lang="en-US" sz="2300" b="1" dirty="0"/>
              <a:t>timsko delo in sodelovanje - vključno s </a:t>
            </a:r>
            <a:r>
              <a:rPr lang="en-US" sz="2300" dirty="0"/>
              <a:t>pravično delitvijo koristi in odgovornosti, da bi se izognili občutkom neravnovesja ali zamere.</a:t>
            </a:r>
          </a:p>
          <a:p>
            <a:pPr marL="628650" indent="-361950"/>
            <a:r>
              <a:rPr lang="en-US" sz="2300" b="1" dirty="0"/>
              <a:t>Potrpežljivost in razumevanje</a:t>
            </a:r>
            <a:endParaRPr lang="en-US" sz="2300" dirty="0"/>
          </a:p>
          <a:p>
            <a:pPr marL="628650" indent="-361950"/>
            <a:r>
              <a:rPr lang="en-US" sz="2300" b="1" dirty="0"/>
              <a:t>samozavedanje - </a:t>
            </a:r>
            <a:r>
              <a:rPr lang="en-US" sz="2300" dirty="0" err="1"/>
              <a:t>prepoznavanje </a:t>
            </a:r>
            <a:r>
              <a:rPr lang="en-US" sz="2300" dirty="0"/>
              <a:t>lastnih čustev in samorefleksije</a:t>
            </a:r>
          </a:p>
          <a:p>
            <a:pPr marL="628650" indent="-361950"/>
            <a:r>
              <a:rPr lang="en-US" sz="2300" b="1" dirty="0"/>
              <a:t>Pozitivna naravnanost - </a:t>
            </a:r>
            <a:r>
              <a:rPr lang="en-US" sz="2300" dirty="0"/>
              <a:t>ohranjanje pozitivnega pogleda, osredotočanje na dobre strani odnosa in vpletenih oseb.</a:t>
            </a:r>
            <a:endParaRPr lang="en-US" dirty="0"/>
          </a:p>
          <a:p>
            <a:pPr marL="0" indent="0">
              <a:buNone/>
            </a:pPr>
            <a:endParaRPr lang="en-US" dirty="0"/>
          </a:p>
        </p:txBody>
      </p:sp>
    </p:spTree>
    <p:extLst>
      <p:ext uri="{BB962C8B-B14F-4D97-AF65-F5344CB8AC3E}">
        <p14:creationId xmlns:p14="http://schemas.microsoft.com/office/powerpoint/2010/main" val="21302618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4A136FFB-580F-2CEF-EB31-329B8282945E}"/>
              </a:ext>
            </a:extLst>
          </p:cNvPr>
          <p:cNvSpPr/>
          <p:nvPr/>
        </p:nvSpPr>
        <p:spPr>
          <a:xfrm>
            <a:off x="-9346" y="0"/>
            <a:ext cx="2983456" cy="6858000"/>
          </a:xfrm>
          <a:prstGeom prst="rect">
            <a:avLst/>
          </a:prstGeom>
          <a:solidFill>
            <a:srgbClr val="004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4" name="Τίτλος 3">
            <a:extLst>
              <a:ext uri="{FF2B5EF4-FFF2-40B4-BE49-F238E27FC236}">
                <a16:creationId xmlns:a16="http://schemas.microsoft.com/office/drawing/2014/main" id="{0355FE7A-0D65-83AF-43BC-C964D7CF6D45}"/>
              </a:ext>
            </a:extLst>
          </p:cNvPr>
          <p:cNvSpPr>
            <a:spLocks noGrp="1"/>
          </p:cNvSpPr>
          <p:nvPr>
            <p:ph type="title" idx="4294967295"/>
          </p:nvPr>
        </p:nvSpPr>
        <p:spPr>
          <a:xfrm>
            <a:off x="0" y="1882766"/>
            <a:ext cx="2974110" cy="2387600"/>
          </a:xfrm>
        </p:spPr>
        <p:txBody>
          <a:bodyPr vert="horz" lIns="91440" tIns="45720" rIns="91440" bIns="45720" rtlCol="0" anchor="b">
            <a:normAutofit/>
          </a:bodyPr>
          <a:lstStyle/>
          <a:p>
            <a:pPr algn="ctr"/>
            <a:r>
              <a:rPr lang="en-US" sz="4800" kern="1200" dirty="0">
                <a:solidFill>
                  <a:srgbClr val="95C11F"/>
                </a:solidFill>
                <a:ea typeface="+mj-ea"/>
                <a:cs typeface="+mj-cs"/>
              </a:rPr>
              <a:t>Partnerji</a:t>
            </a:r>
          </a:p>
        </p:txBody>
      </p:sp>
      <p:pic>
        <p:nvPicPr>
          <p:cNvPr id="10" name="Εικόνα 9">
            <a:extLst>
              <a:ext uri="{FF2B5EF4-FFF2-40B4-BE49-F238E27FC236}">
                <a16:creationId xmlns:a16="http://schemas.microsoft.com/office/drawing/2014/main" id="{C0F28B5C-65D3-FEF9-9044-3978B94F61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757202"/>
            <a:ext cx="3244053" cy="2157295"/>
          </a:xfrm>
          <a:prstGeom prst="rect">
            <a:avLst/>
          </a:prstGeom>
        </p:spPr>
      </p:pic>
      <p:pic>
        <p:nvPicPr>
          <p:cNvPr id="16" name="Εικόνα 15">
            <a:extLst>
              <a:ext uri="{FF2B5EF4-FFF2-40B4-BE49-F238E27FC236}">
                <a16:creationId xmlns:a16="http://schemas.microsoft.com/office/drawing/2014/main" id="{5D782A21-BD9B-860F-8BAC-73C8044B9E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2736" y="5405948"/>
            <a:ext cx="4360748" cy="872148"/>
          </a:xfrm>
          <a:prstGeom prst="rect">
            <a:avLst/>
          </a:prstGeom>
        </p:spPr>
      </p:pic>
      <p:sp>
        <p:nvSpPr>
          <p:cNvPr id="14" name="AutoShape 6">
            <a:extLst>
              <a:ext uri="{FF2B5EF4-FFF2-40B4-BE49-F238E27FC236}">
                <a16:creationId xmlns:a16="http://schemas.microsoft.com/office/drawing/2014/main" id="{3736C95B-3204-EAE4-E75B-F32B618B8EB3}"/>
              </a:ext>
            </a:extLst>
          </p:cNvPr>
          <p:cNvSpPr>
            <a:spLocks noChangeAspect="1" noChangeArrowheads="1"/>
          </p:cNvSpPr>
          <p:nvPr/>
        </p:nvSpPr>
        <p:spPr bwMode="auto">
          <a:xfrm>
            <a:off x="5250504" y="183261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4" name="Picture 10" descr="KU Leuven | Universitas 21">
            <a:extLst>
              <a:ext uri="{FF2B5EF4-FFF2-40B4-BE49-F238E27FC236}">
                <a16:creationId xmlns:a16="http://schemas.microsoft.com/office/drawing/2014/main" id="{6E08D071-9448-2E87-BD3B-A6ED4C10776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0669" b="29601"/>
          <a:stretch/>
        </p:blipFill>
        <p:spPr bwMode="auto">
          <a:xfrm>
            <a:off x="8572783" y="1080426"/>
            <a:ext cx="2983456" cy="11853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66148653-8419-7040-3E17-EBE2C3013C4F}"/>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4145162" y="5149850"/>
            <a:ext cx="2820283" cy="150653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4A2CB6C9-2D9B-64E6-4216-816560D1BF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22495" y="2765928"/>
            <a:ext cx="229552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9" name="Γραφικό 6">
            <a:extLst>
              <a:ext uri="{FF2B5EF4-FFF2-40B4-BE49-F238E27FC236}">
                <a16:creationId xmlns:a16="http://schemas.microsoft.com/office/drawing/2014/main" id="{F2772EE3-ADA2-2635-64F5-BA2D4C6217EC}"/>
              </a:ext>
            </a:extLst>
          </p:cNvPr>
          <p:cNvPicPr>
            <a:picLocks noChangeAspect="1"/>
          </p:cNvPicPr>
          <p:nvPr/>
        </p:nvPicPr>
        <p:blipFill>
          <a:blip r:embed="rId8">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9"/>
              </a:ext>
            </a:extLst>
          </a:blip>
          <a:stretch>
            <a:fillRect/>
          </a:stretch>
        </p:blipFill>
        <p:spPr>
          <a:xfrm>
            <a:off x="350180" y="2692026"/>
            <a:ext cx="2288310" cy="570706"/>
          </a:xfrm>
          <a:prstGeom prst="rect">
            <a:avLst/>
          </a:prstGeom>
        </p:spPr>
      </p:pic>
      <p:pic>
        <p:nvPicPr>
          <p:cNvPr id="6" name="Picture 5" descr="A picture containing graphics, clipart, graphic design, design&#10;&#10;Description automatically generated">
            <a:extLst>
              <a:ext uri="{FF2B5EF4-FFF2-40B4-BE49-F238E27FC236}">
                <a16:creationId xmlns:a16="http://schemas.microsoft.com/office/drawing/2014/main" id="{021DED3E-70D8-7F7C-1DC8-57F0AD016EF0}"/>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3883711" y="2692026"/>
            <a:ext cx="1585130" cy="1818287"/>
          </a:xfrm>
          <a:prstGeom prst="rect">
            <a:avLst/>
          </a:prstGeom>
        </p:spPr>
      </p:pic>
      <p:pic>
        <p:nvPicPr>
          <p:cNvPr id="1028" name="Picture 4" descr="WijkWijzer - Verwey-Jonker Instituut">
            <a:extLst>
              <a:ext uri="{FF2B5EF4-FFF2-40B4-BE49-F238E27FC236}">
                <a16:creationId xmlns:a16="http://schemas.microsoft.com/office/drawing/2014/main" id="{21B5AC31-2966-4E59-9F99-C8EBE1FCD84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07945" y="600375"/>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5556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9439DF1-213B-4676-3C87-0F9D43F27F48}"/>
              </a:ext>
            </a:extLst>
          </p:cNvPr>
          <p:cNvSpPr>
            <a:spLocks noGrp="1"/>
          </p:cNvSpPr>
          <p:nvPr>
            <p:ph type="title"/>
          </p:nvPr>
        </p:nvSpPr>
        <p:spPr/>
        <p:txBody>
          <a:bodyPr/>
          <a:lstStyle/>
          <a:p>
            <a:r>
              <a:rPr lang="en-GB" dirty="0"/>
              <a:t>Veščine za skupno življenje in delo </a:t>
            </a:r>
          </a:p>
        </p:txBody>
      </p:sp>
      <p:sp>
        <p:nvSpPr>
          <p:cNvPr id="3" name="Θέση περιεχομένου 2">
            <a:extLst>
              <a:ext uri="{FF2B5EF4-FFF2-40B4-BE49-F238E27FC236}">
                <a16:creationId xmlns:a16="http://schemas.microsoft.com/office/drawing/2014/main" id="{4891C17C-4F24-E3AE-5628-3782A986BB4A}"/>
              </a:ext>
            </a:extLst>
          </p:cNvPr>
          <p:cNvSpPr>
            <a:spLocks noGrp="1"/>
          </p:cNvSpPr>
          <p:nvPr>
            <p:ph sz="half" idx="1"/>
          </p:nvPr>
        </p:nvSpPr>
        <p:spPr>
          <a:xfrm>
            <a:off x="557999" y="1800000"/>
            <a:ext cx="5461803" cy="4893408"/>
          </a:xfrm>
        </p:spPr>
        <p:txBody>
          <a:bodyPr>
            <a:noAutofit/>
          </a:bodyPr>
          <a:lstStyle/>
          <a:p>
            <a:pPr marL="0" indent="0" algn="just">
              <a:buNone/>
            </a:pPr>
            <a:r>
              <a:rPr lang="en-GB" sz="1800" dirty="0"/>
              <a:t>Nekatere od teh spretnosti so bile v večjezični klasifikaciji </a:t>
            </a:r>
            <a:r>
              <a:rPr lang="en-GB" sz="1800" i="1" dirty="0"/>
              <a:t>evropskih spretnosti, kompetenc in poklicev, ESCO v.1.1.1, </a:t>
            </a:r>
            <a:r>
              <a:rPr lang="en-GB" sz="1800" dirty="0"/>
              <a:t>opredeljene kot </a:t>
            </a:r>
            <a:r>
              <a:rPr lang="en-GB" sz="1800" i="1" dirty="0"/>
              <a:t>transverzalne (osebne) spretnosti</a:t>
            </a:r>
            <a:r>
              <a:rPr lang="en-GB" sz="1800" dirty="0"/>
              <a:t>:</a:t>
            </a:r>
          </a:p>
          <a:p>
            <a:pPr marL="542925" indent="-266700"/>
            <a:r>
              <a:rPr lang="en-GB" sz="1800" b="1" dirty="0"/>
              <a:t>T2: Spretnosti in kompetence razmišljanja</a:t>
            </a:r>
          </a:p>
          <a:p>
            <a:pPr marL="361950" indent="0">
              <a:buNone/>
            </a:pPr>
            <a:r>
              <a:rPr lang="en-GB" sz="1800" dirty="0"/>
              <a:t>Spretnosti in kompetence, ki se nanašajo na sposobnost uporabe miselnih procesov zbiranja, konceptualiziranja, analiziranja, sintetiziranja in/ali vrednotenja informacij, zbranih z opazovanjem, izkušnjami, razmišljanjem, sklepanjem ali komunikacijo. Vključujejo sposobnost vrednotenja in uporabe različnih vrst informacij za načrtovanje dejavnosti, doseganje ciljev, reševanje problemov, obravnavanje vprašanj in opravljanje zapletenih nalog na rutinske in nove načine.</a:t>
            </a:r>
          </a:p>
          <a:p>
            <a:pPr marL="361950" indent="0">
              <a:buNone/>
            </a:pPr>
            <a:endParaRPr lang="en-GB" sz="2000" dirty="0"/>
          </a:p>
        </p:txBody>
      </p:sp>
      <p:sp>
        <p:nvSpPr>
          <p:cNvPr id="4" name="Θέση περιεχομένου 3">
            <a:extLst>
              <a:ext uri="{FF2B5EF4-FFF2-40B4-BE49-F238E27FC236}">
                <a16:creationId xmlns:a16="http://schemas.microsoft.com/office/drawing/2014/main" id="{A4969BDE-9AD7-F0E2-02FC-BF9C65E30662}"/>
              </a:ext>
            </a:extLst>
          </p:cNvPr>
          <p:cNvSpPr>
            <a:spLocks noGrp="1"/>
          </p:cNvSpPr>
          <p:nvPr>
            <p:ph sz="half" idx="2"/>
          </p:nvPr>
        </p:nvSpPr>
        <p:spPr>
          <a:xfrm>
            <a:off x="5827059" y="1679188"/>
            <a:ext cx="6127517" cy="5014220"/>
          </a:xfrm>
        </p:spPr>
        <p:txBody>
          <a:bodyPr>
            <a:normAutofit fontScale="55000" lnSpcReduction="20000"/>
          </a:bodyPr>
          <a:lstStyle/>
          <a:p>
            <a:pPr marL="542925" indent="-266700">
              <a:lnSpc>
                <a:spcPct val="120000"/>
              </a:lnSpc>
            </a:pPr>
            <a:r>
              <a:rPr lang="en-GB" sz="3300" b="1" dirty="0"/>
              <a:t>T3: Spretnosti in kompetence za samoupravljanje</a:t>
            </a:r>
          </a:p>
          <a:p>
            <a:pPr marL="361950" indent="0">
              <a:lnSpc>
                <a:spcPct val="120000"/>
              </a:lnSpc>
              <a:buNone/>
            </a:pPr>
            <a:r>
              <a:rPr lang="en-GB" sz="3300" dirty="0"/>
              <a:t>spretnosti in kompetence, ki od posameznikov zahtevajo, da razumejo in nadzorujejo svoje zmožnosti </a:t>
            </a:r>
            <a:r>
              <a:rPr lang="en-GB" sz="3300" dirty="0" err="1"/>
              <a:t>in omejitve </a:t>
            </a:r>
            <a:r>
              <a:rPr lang="en-GB" sz="3300" dirty="0"/>
              <a:t>ter to samozavedanje uporabljajo za upravljanje dejavnosti v različnih okoliščinah. Vključujejo sposobnost refleksivnega in odgovornega delovanja, sprejemanja povratnih informacij, prilagajanja spremembam ter iskanja priložnosti za osebni in poklicni razvoj.</a:t>
            </a:r>
          </a:p>
          <a:p>
            <a:pPr marL="542925" indent="-266700">
              <a:lnSpc>
                <a:spcPct val="120000"/>
              </a:lnSpc>
            </a:pPr>
            <a:r>
              <a:rPr lang="en-GB" sz="3300" b="1" dirty="0"/>
              <a:t>T4: Socialne in komunikacijske spretnosti in kompetence</a:t>
            </a:r>
          </a:p>
          <a:p>
            <a:pPr marL="361950" indent="0">
              <a:lnSpc>
                <a:spcPct val="120000"/>
              </a:lnSpc>
              <a:buNone/>
            </a:pPr>
            <a:r>
              <a:rPr lang="en-GB" sz="3300" dirty="0"/>
              <a:t>spretnosti in kompetence, povezane s sposobnostjo pozitivnega in produktivnega sodelovanja z drugimi. To se kaže v učinkovitem in empatičnem sporočanju idej, usklajevanju lastnih ciljev in dejanj s cilji in dejanji drugih ter delovanju, ki je strukturirano v skladu z vrednotami, zagotavljanju dobrega počutja in napredka drugih ter vodenju.</a:t>
            </a:r>
          </a:p>
          <a:p>
            <a:pPr marL="361950" indent="0">
              <a:buNone/>
            </a:pPr>
            <a:endParaRPr lang="en-GB" dirty="0"/>
          </a:p>
          <a:p>
            <a:endParaRPr lang="en-GB" dirty="0"/>
          </a:p>
        </p:txBody>
      </p:sp>
    </p:spTree>
    <p:extLst>
      <p:ext uri="{BB962C8B-B14F-4D97-AF65-F5344CB8AC3E}">
        <p14:creationId xmlns:p14="http://schemas.microsoft.com/office/powerpoint/2010/main" val="31499971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410218" y="1048395"/>
            <a:ext cx="11059692" cy="605096"/>
          </a:xfrm>
        </p:spPr>
        <p:txBody>
          <a:bodyPr/>
          <a:lstStyle/>
          <a:p>
            <a:r>
              <a:rPr lang="en-GB" dirty="0"/>
              <a:t>Najpomembnejši je...</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410218" y="1790763"/>
            <a:ext cx="7326368" cy="4434546"/>
          </a:xfrm>
        </p:spPr>
        <p:txBody>
          <a:bodyPr>
            <a:normAutofit fontScale="85000" lnSpcReduction="20000"/>
          </a:bodyPr>
          <a:lstStyle/>
          <a:p>
            <a:pPr marL="0" indent="0">
              <a:lnSpc>
                <a:spcPct val="120000"/>
              </a:lnSpc>
              <a:buNone/>
            </a:pPr>
            <a:r>
              <a:rPr lang="en-GB" sz="2200" dirty="0"/>
              <a:t>Upoštevajte, da:</a:t>
            </a:r>
          </a:p>
          <a:p>
            <a:pPr lvl="1"/>
            <a:r>
              <a:rPr lang="en-US" sz="2400" dirty="0"/>
              <a:t>Konflikti so </a:t>
            </a:r>
            <a:r>
              <a:rPr lang="en-US" sz="2400" b="1" dirty="0"/>
              <a:t>neločljiv del skupinske </a:t>
            </a:r>
            <a:r>
              <a:rPr lang="en-US" sz="2400" dirty="0"/>
              <a:t>dinamike - kadar se posamezniki z različnimi izkušnjami, pogledi in interesi združijo, da bi sodelovali, lahko pride do konfliktov zaradi različnih stališč in ciljev.</a:t>
            </a:r>
            <a:endParaRPr lang="en-GB" sz="2400" dirty="0"/>
          </a:p>
          <a:p>
            <a:pPr lvl="1"/>
            <a:r>
              <a:rPr lang="en-GB" sz="2400" b="1" dirty="0"/>
              <a:t>Medkulturni in/ali vrednostni konflikti so le redko produktivni.</a:t>
            </a:r>
            <a:endParaRPr lang="bg-BG" sz="1800" b="1" dirty="0"/>
          </a:p>
          <a:p>
            <a:pPr lvl="1"/>
            <a:r>
              <a:rPr lang="en-GB" sz="2400" dirty="0"/>
              <a:t>Poiskati je treba </a:t>
            </a:r>
            <a:r>
              <a:rPr lang="en-GB" sz="2400" b="1" dirty="0"/>
              <a:t>rešitve, ki bodo koristne za vse, </a:t>
            </a:r>
            <a:r>
              <a:rPr lang="en-GB" sz="2400" dirty="0"/>
              <a:t>ne pa rešitve, pri katerih eden pridobi, drugi pa izgubi.</a:t>
            </a:r>
            <a:endParaRPr lang="bg-BG" sz="1800" dirty="0"/>
          </a:p>
          <a:p>
            <a:pPr lvl="1"/>
            <a:r>
              <a:rPr lang="en-GB" sz="2400" dirty="0"/>
              <a:t>Ko pride do konflikta ali ko je treba rešiti težavo, </a:t>
            </a:r>
            <a:r>
              <a:rPr lang="en-GB" sz="2400" b="1" dirty="0"/>
              <a:t>se </a:t>
            </a:r>
            <a:r>
              <a:rPr lang="en-GB" sz="2400" dirty="0"/>
              <a:t>morajo vsi </a:t>
            </a:r>
            <a:r>
              <a:rPr lang="en-GB" sz="2400" b="1" dirty="0"/>
              <a:t>osredotočiti na reševanje težave in </a:t>
            </a:r>
            <a:r>
              <a:rPr lang="en-GB" sz="2400" dirty="0"/>
              <a:t>ne na obtoževanje drugih.</a:t>
            </a:r>
          </a:p>
          <a:p>
            <a:pPr lvl="1"/>
            <a:r>
              <a:rPr lang="en-GB" sz="2400" dirty="0"/>
              <a:t>Objektivno presodite vsako izbiro in </a:t>
            </a:r>
            <a:r>
              <a:rPr lang="en-GB" sz="2400" b="1" dirty="0"/>
              <a:t>se odločite za večje dobro</a:t>
            </a:r>
            <a:r>
              <a:rPr lang="en-GB" sz="2400" dirty="0"/>
              <a:t>!</a:t>
            </a:r>
            <a:endParaRPr lang="bg-BG" sz="2400" dirty="0"/>
          </a:p>
        </p:txBody>
      </p:sp>
      <p:sp>
        <p:nvSpPr>
          <p:cNvPr id="11" name="Ορθογώνιο 1">
            <a:extLst>
              <a:ext uri="{FF2B5EF4-FFF2-40B4-BE49-F238E27FC236}">
                <a16:creationId xmlns:a16="http://schemas.microsoft.com/office/drawing/2014/main" id="{E314B2E6-0586-408E-8D1A-41287EF3B8C4}"/>
              </a:ext>
            </a:extLst>
          </p:cNvPr>
          <p:cNvSpPr/>
          <p:nvPr/>
        </p:nvSpPr>
        <p:spPr>
          <a:xfrm>
            <a:off x="3418652" y="6566673"/>
            <a:ext cx="8772088" cy="276999"/>
          </a:xfrm>
          <a:prstGeom prst="rect">
            <a:avLst/>
          </a:prstGeom>
        </p:spPr>
        <p:txBody>
          <a:bodyPr wrap="square">
            <a:spAutoFit/>
          </a:bodyPr>
          <a:lstStyle/>
          <a:p>
            <a:pPr algn="r"/>
            <a:r>
              <a:rPr lang="en-GB" sz="1200" dirty="0">
                <a:hlinkClick r:id="rId3"/>
              </a:rPr>
              <a:t>Vir </a:t>
            </a:r>
            <a:r>
              <a:rPr lang="en-GB" sz="1200" dirty="0"/>
              <a:t>| </a:t>
            </a:r>
            <a:r>
              <a:rPr lang="en-GB" sz="1200" dirty="0">
                <a:hlinkClick r:id="rId4"/>
              </a:rPr>
              <a:t>Licenca </a:t>
            </a:r>
            <a:r>
              <a:rPr lang="en-GB" sz="1200" dirty="0" err="1">
                <a:hlinkClick r:id="rId4"/>
              </a:rPr>
              <a:t>Pixabay</a:t>
            </a:r>
            <a:endParaRPr lang="en-GB" sz="1200"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2318" y="1790763"/>
            <a:ext cx="4202755" cy="4078145"/>
          </a:xfrm>
          <a:prstGeom prst="rect">
            <a:avLst/>
          </a:prstGeom>
        </p:spPr>
      </p:pic>
    </p:spTree>
    <p:extLst>
      <p:ext uri="{BB962C8B-B14F-4D97-AF65-F5344CB8AC3E}">
        <p14:creationId xmlns:p14="http://schemas.microsoft.com/office/powerpoint/2010/main" val="14560460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058616-C18C-4500-A384-B339255A4986}"/>
              </a:ext>
            </a:extLst>
          </p:cNvPr>
          <p:cNvSpPr>
            <a:spLocks noGrp="1"/>
          </p:cNvSpPr>
          <p:nvPr>
            <p:ph type="title"/>
          </p:nvPr>
        </p:nvSpPr>
        <p:spPr/>
        <p:txBody>
          <a:bodyPr>
            <a:normAutofit/>
          </a:bodyPr>
          <a:lstStyle/>
          <a:p>
            <a:r>
              <a:rPr lang="en-GB" sz="2400" dirty="0"/>
              <a:t>Reference in nadaljnje branje</a:t>
            </a:r>
          </a:p>
        </p:txBody>
      </p:sp>
      <p:sp>
        <p:nvSpPr>
          <p:cNvPr id="3" name="Θέση περιεχομένου 2">
            <a:extLst>
              <a:ext uri="{FF2B5EF4-FFF2-40B4-BE49-F238E27FC236}">
                <a16:creationId xmlns:a16="http://schemas.microsoft.com/office/drawing/2014/main" id="{2C223045-2011-4DC7-8A60-9FA8F2015EF3}"/>
              </a:ext>
            </a:extLst>
          </p:cNvPr>
          <p:cNvSpPr>
            <a:spLocks noGrp="1"/>
          </p:cNvSpPr>
          <p:nvPr>
            <p:ph idx="1"/>
          </p:nvPr>
        </p:nvSpPr>
        <p:spPr>
          <a:xfrm>
            <a:off x="558000" y="1718146"/>
            <a:ext cx="10816017" cy="4865977"/>
          </a:xfrm>
        </p:spPr>
        <p:txBody>
          <a:bodyPr>
            <a:normAutofit fontScale="77500" lnSpcReduction="20000"/>
          </a:bodyPr>
          <a:lstStyle/>
          <a:p>
            <a:r>
              <a:rPr lang="en-US" sz="1800" dirty="0"/>
              <a:t>Svet Evrope (2012). T-KIT: Youth Transforming Conflict. Pridobljeno s spletne strani </a:t>
            </a:r>
            <a:r>
              <a:rPr lang="en-US" sz="1800" dirty="0">
                <a:hlinkClick r:id="rId3"/>
              </a:rPr>
              <a:t>https://pjp-eu.coe.int/en/web/youth-partnership/t-kit-12-youth-transforming-conflict.</a:t>
            </a:r>
            <a:endParaRPr lang="en-US" sz="1800" dirty="0"/>
          </a:p>
          <a:p>
            <a:r>
              <a:rPr lang="en-US" sz="1800" dirty="0"/>
              <a:t>Fisher, R. (2006). Viri konfliktov in metode reševanja konfliktov. Pridobljeno s spletne strani </a:t>
            </a:r>
            <a:r>
              <a:rPr lang="en-US" sz="1800" dirty="0">
                <a:hlinkClick r:id="rId4"/>
              </a:rPr>
              <a:t>http://www.communicationcache.com/uploads/1/0/8/8/10887248/sources_of_conflict_and_methods_of_resolution.pdf </a:t>
            </a:r>
            <a:r>
              <a:rPr lang="en-US" sz="1800" i="1" dirty="0"/>
              <a:t>.</a:t>
            </a:r>
            <a:endParaRPr lang="en-GB" sz="1800" dirty="0"/>
          </a:p>
          <a:p>
            <a:r>
              <a:rPr lang="en-GB" sz="1800" dirty="0"/>
              <a:t>Gordon, Jason (2022). Obvladovanje konfliktov v skupinah - razloženo. Pridobljeno s spletne strani </a:t>
            </a:r>
            <a:r>
              <a:rPr lang="en-GB" sz="1800" dirty="0">
                <a:hlinkClick r:id="rId5"/>
              </a:rPr>
              <a:t>https://thebusinessprofessor.com/en_US/management-leadership-organizational-behavior/conflict-management-in-groups.</a:t>
            </a:r>
            <a:endParaRPr lang="en-GB" sz="1800" dirty="0"/>
          </a:p>
          <a:p>
            <a:r>
              <a:rPr lang="en-US" sz="1800" dirty="0" err="1"/>
              <a:t>Hener</a:t>
            </a:r>
            <a:r>
              <a:rPr lang="en-US" sz="1800" dirty="0"/>
              <a:t>, G. (2013). Obvladovanje konfliktov znotraj organizacijske kulture v lokalnih javnih strukturah. Pridobljeno s spletne strani </a:t>
            </a:r>
            <a:r>
              <a:rPr lang="en-US" sz="1800" dirty="0">
                <a:hlinkClick r:id="rId6"/>
              </a:rPr>
              <a:t>https://</a:t>
            </a:r>
            <a:r>
              <a:rPr lang="en-US" sz="1800" dirty="0" smtClean="0">
                <a:hlinkClick r:id="rId6"/>
              </a:rPr>
              <a:t>www.semanticscholar.org/paper/MANAGING-CONFLICTS-WITHIN-ORGANIZATIONAL-CULTURE-IN-Hener/9e186d8523a2c83197614590d78c937436ab3cab</a:t>
            </a:r>
            <a:r>
              <a:rPr lang="en-US" sz="1800" dirty="0" smtClean="0"/>
              <a:t> . </a:t>
            </a:r>
            <a:endParaRPr lang="en-US" sz="1800" dirty="0"/>
          </a:p>
          <a:p>
            <a:r>
              <a:rPr lang="en-US" sz="1800" dirty="0"/>
              <a:t>Holt, J. in </a:t>
            </a:r>
            <a:r>
              <a:rPr lang="en-US" sz="1800" dirty="0" err="1"/>
              <a:t>DeVore</a:t>
            </a:r>
            <a:r>
              <a:rPr lang="en-US" sz="1800" dirty="0"/>
              <a:t>, C.J. (2005). Kultura, spol, organizacijska vloga in slogi reševanja konfliktov: (A Meta-analysis). International Journal of Intercultural Relations, 29, 165-196. Pridobljeno s spletne strani </a:t>
            </a:r>
            <a:r>
              <a:rPr lang="en-US" sz="1800" dirty="0">
                <a:hlinkClick r:id="rId7"/>
              </a:rPr>
              <a:t>https://</a:t>
            </a:r>
            <a:r>
              <a:rPr lang="en-US" sz="1800" dirty="0" smtClean="0">
                <a:hlinkClick r:id="rId7"/>
              </a:rPr>
              <a:t>www.sciencedirect.com/science/article/pii/S0147176705000702?via%3Dihub</a:t>
            </a:r>
            <a:r>
              <a:rPr lang="en-US" sz="1800" dirty="0" smtClean="0"/>
              <a:t> . </a:t>
            </a:r>
            <a:endParaRPr lang="en-GB" sz="1800" dirty="0"/>
          </a:p>
          <a:p>
            <a:r>
              <a:rPr lang="en-GB" sz="1800" dirty="0" err="1"/>
              <a:t>Udupa </a:t>
            </a:r>
            <a:r>
              <a:rPr lang="en-GB" sz="1800" dirty="0"/>
              <a:t>S., </a:t>
            </a:r>
            <a:r>
              <a:rPr lang="en-GB" sz="1800" dirty="0" err="1"/>
              <a:t>Gagliardone </a:t>
            </a:r>
            <a:r>
              <a:rPr lang="en-GB" sz="1800" dirty="0"/>
              <a:t>I., Deem A. in </a:t>
            </a:r>
            <a:r>
              <a:rPr lang="en-GB" sz="1800" dirty="0" err="1"/>
              <a:t>Csuka</a:t>
            </a:r>
            <a:r>
              <a:rPr lang="en-GB" sz="1800" dirty="0"/>
              <a:t>, L. (2020). </a:t>
            </a:r>
            <a:r>
              <a:rPr lang="en-US" sz="1800" dirty="0"/>
              <a:t>Hate Speech, Information Disorder, and Conflict (Sovražni govor, informacijske motnje in konflikti). Raziskovalni svet za družbene vede (SSRC). Pridobljeno s spletne strani </a:t>
            </a:r>
            <a:r>
              <a:rPr lang="en-GB" sz="1800" dirty="0">
                <a:hlinkClick r:id="rId8"/>
              </a:rPr>
              <a:t>https://</a:t>
            </a:r>
            <a:r>
              <a:rPr lang="en-GB" sz="1800" dirty="0" smtClean="0">
                <a:hlinkClick r:id="rId8"/>
              </a:rPr>
              <a:t>s3.amazonaws.com/ssrc-cdn1/crmuploads/new_publication_3/the-field-of-disinformation-democratic-processes-and-conflict-prevention-a-scan-of-the-literature.pdf</a:t>
            </a:r>
            <a:r>
              <a:rPr lang="en-GB" sz="1800" dirty="0" smtClean="0"/>
              <a:t> . </a:t>
            </a:r>
            <a:endParaRPr lang="en-GB" sz="1800" dirty="0"/>
          </a:p>
          <a:p>
            <a:r>
              <a:rPr lang="en-US" sz="1800" dirty="0" err="1"/>
              <a:t>Talmaciu</a:t>
            </a:r>
            <a:r>
              <a:rPr lang="en-US" sz="1800" dirty="0"/>
              <a:t>, I., &amp; </a:t>
            </a:r>
            <a:r>
              <a:rPr lang="en-US" sz="1800" dirty="0" err="1"/>
              <a:t>Mărăcine</a:t>
            </a:r>
            <a:r>
              <a:rPr lang="en-US" sz="1800" dirty="0"/>
              <a:t>, M.S. (2010). Sources of Conflicts within Organizations and Methods of Conflict Resolution (Viri konfliktov v organizacijah in metode reševanja konfliktov). Management in trženje, 123-132. Pridobljeno s spletne strani </a:t>
            </a:r>
            <a:r>
              <a:rPr lang="en-US" sz="1800" dirty="0">
                <a:hlinkClick r:id="rId9"/>
              </a:rPr>
              <a:t>https://www.semanticscholar.org/paper/SOURCES-OF-CONFLICTS-WITHIN-ORGANIZATIONS-AND-OF-Talmaciu-M%C4%83r%C4%83cine/0c2c95100714cceba34fbbc45c70c6492ec7564b.</a:t>
            </a:r>
            <a:endParaRPr lang="en-US" sz="1800" dirty="0"/>
          </a:p>
          <a:p>
            <a:r>
              <a:rPr lang="en-US" sz="1800" dirty="0"/>
              <a:t>Wilson, Ch. (2022). 14 strategij reševanja konfliktov na delovnem mestu. Pridobljeno s spletne strani </a:t>
            </a:r>
            <a:r>
              <a:rPr lang="en-US" sz="1800" dirty="0">
                <a:hlinkClick r:id="rId10"/>
              </a:rPr>
              <a:t>https://positivepsychology.com/conflict-resolution-in-the-workplace/?</a:t>
            </a:r>
            <a:r>
              <a:rPr lang="en-US" sz="1800" dirty="0" smtClean="0">
                <a:hlinkClick r:id="rId10"/>
              </a:rPr>
              <a:t>utm_content=cmp-true</a:t>
            </a:r>
            <a:r>
              <a:rPr lang="en-US" sz="1800" dirty="0" smtClean="0"/>
              <a:t> . </a:t>
            </a:r>
            <a:endParaRPr lang="en-US" sz="1800" dirty="0"/>
          </a:p>
          <a:p>
            <a:endParaRPr lang="en-US" sz="1800" dirty="0"/>
          </a:p>
          <a:p>
            <a:endParaRPr lang="en-GB" sz="1800" dirty="0"/>
          </a:p>
          <a:p>
            <a:endParaRPr lang="en-GB" sz="1800" dirty="0"/>
          </a:p>
          <a:p>
            <a:endParaRPr lang="en-GB" sz="1800" dirty="0"/>
          </a:p>
          <a:p>
            <a:endParaRPr lang="en-GB" sz="1800" dirty="0"/>
          </a:p>
          <a:p>
            <a:endParaRPr lang="en-GB" sz="1800" dirty="0"/>
          </a:p>
        </p:txBody>
      </p:sp>
    </p:spTree>
    <p:extLst>
      <p:ext uri="{BB962C8B-B14F-4D97-AF65-F5344CB8AC3E}">
        <p14:creationId xmlns:p14="http://schemas.microsoft.com/office/powerpoint/2010/main" val="37358107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5">
            <a:extLst>
              <a:ext uri="{FF2B5EF4-FFF2-40B4-BE49-F238E27FC236}">
                <a16:creationId xmlns:a16="http://schemas.microsoft.com/office/drawing/2014/main" id="{807C98D1-01AE-4DFA-9C42-DDBEB533C1BE}"/>
              </a:ext>
            </a:extLst>
          </p:cNvPr>
          <p:cNvPicPr>
            <a:picLocks noChangeAspect="1"/>
          </p:cNvPicPr>
          <p:nvPr/>
        </p:nvPicPr>
        <p:blipFill>
          <a:blip r:embed="rId3"/>
          <a:stretch>
            <a:fillRect/>
          </a:stretch>
        </p:blipFill>
        <p:spPr>
          <a:xfrm>
            <a:off x="4599736" y="2433105"/>
            <a:ext cx="2612304" cy="2612304"/>
          </a:xfrm>
          <a:prstGeom prst="rect">
            <a:avLst/>
          </a:prstGeom>
        </p:spPr>
      </p:pic>
      <p:sp>
        <p:nvSpPr>
          <p:cNvPr id="24" name="Τίτλος 6">
            <a:extLst>
              <a:ext uri="{FF2B5EF4-FFF2-40B4-BE49-F238E27FC236}">
                <a16:creationId xmlns:a16="http://schemas.microsoft.com/office/drawing/2014/main" id="{88F39797-8ECA-4CC0-ADFC-28793E1CA72E}"/>
              </a:ext>
            </a:extLst>
          </p:cNvPr>
          <p:cNvSpPr txBox="1">
            <a:spLocks/>
          </p:cNvSpPr>
          <p:nvPr/>
        </p:nvSpPr>
        <p:spPr>
          <a:xfrm>
            <a:off x="3210313" y="4867475"/>
            <a:ext cx="53911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l-GR" sz="2000" kern="1200" dirty="0">
                <a:solidFill>
                  <a:srgbClr val="7030A0"/>
                </a:solidFill>
                <a:latin typeface="Gill Sans Ultra Bold" panose="020B0A02020104020203" pitchFamily="34" charset="0"/>
                <a:ea typeface="+mj-ea"/>
                <a:cs typeface="+mj-cs"/>
              </a:defRPr>
            </a:lvl1pPr>
          </a:lstStyle>
          <a:p>
            <a:pPr>
              <a:lnSpc>
                <a:spcPct val="100000"/>
              </a:lnSpc>
              <a:spcAft>
                <a:spcPts val="600"/>
              </a:spcAft>
            </a:pPr>
            <a:r>
              <a:rPr lang="en-US" sz="3200" b="1" dirty="0">
                <a:solidFill>
                  <a:schemeClr val="bg1"/>
                </a:solidFill>
                <a:latin typeface="+mj-lt"/>
              </a:rPr>
              <a:t>Čestitamo!</a:t>
            </a:r>
            <a:r>
              <a:rPr lang="en-US" sz="2800" b="1" dirty="0">
                <a:solidFill>
                  <a:schemeClr val="bg1"/>
                </a:solidFill>
                <a:latin typeface="+mj-lt"/>
              </a:rPr>
              <a:t/>
            </a:r>
            <a:br>
              <a:rPr lang="en-US" sz="2800" b="1" dirty="0">
                <a:solidFill>
                  <a:schemeClr val="bg1"/>
                </a:solidFill>
                <a:latin typeface="+mj-lt"/>
              </a:rPr>
            </a:br>
            <a:r>
              <a:rPr lang="en-US" b="1" dirty="0">
                <a:solidFill>
                  <a:schemeClr val="bg1"/>
                </a:solidFill>
                <a:latin typeface="+mj-lt"/>
              </a:rPr>
              <a:t>Zaključili ste ta del</a:t>
            </a:r>
            <a:endParaRPr lang="en-US" sz="2800" b="1" dirty="0">
              <a:solidFill>
                <a:schemeClr val="bg1"/>
              </a:solidFill>
              <a:latin typeface="+mj-lt"/>
            </a:endParaRPr>
          </a:p>
        </p:txBody>
      </p:sp>
      <p:pic>
        <p:nvPicPr>
          <p:cNvPr id="5" name="Picture 2">
            <a:extLst>
              <a:ext uri="{FF2B5EF4-FFF2-40B4-BE49-F238E27FC236}">
                <a16:creationId xmlns:a16="http://schemas.microsoft.com/office/drawing/2014/main" id="{820CF07E-63BD-943B-4C02-57982ED82E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7373" y="6234021"/>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12" name="Ορθογώνιο 5">
            <a:extLst>
              <a:ext uri="{FF2B5EF4-FFF2-40B4-BE49-F238E27FC236}">
                <a16:creationId xmlns:a16="http://schemas.microsoft.com/office/drawing/2014/main" id="{44116D37-2457-87B8-D92F-855339CFE361}"/>
              </a:ext>
            </a:extLst>
          </p:cNvPr>
          <p:cNvSpPr/>
          <p:nvPr/>
        </p:nvSpPr>
        <p:spPr>
          <a:xfrm>
            <a:off x="2567709" y="6258631"/>
            <a:ext cx="8014798" cy="632422"/>
          </a:xfrm>
          <a:prstGeom prst="rect">
            <a:avLst/>
          </a:prstGeom>
        </p:spPr>
        <p:txBody>
          <a:bodyPr vert="horz" lIns="91440" tIns="45720" rIns="91440" bIns="45720" rtlCol="0" anchor="ctr">
            <a:normAutofit/>
          </a:bodyPr>
          <a:lstStyle/>
          <a:p>
            <a:pPr>
              <a:lnSpc>
                <a:spcPct val="90000"/>
              </a:lnSpc>
              <a:spcAft>
                <a:spcPts val="600"/>
              </a:spcAft>
            </a:pPr>
            <a:r>
              <a:rPr lang="en-US" sz="1100" b="0" i="0" dirty="0">
                <a:latin typeface="+mj-lt"/>
              </a:rPr>
              <a:t>Financira Evropska unija. Izražena stališča in mnenja so izključno stališča in mnenja avtorjev in ne odražajo nujno stališč Evropske unije ali Izvajalske agencije za izobraževanje in kulturo (EACEA). Niti Evropska unija niti EACEA ne moreta biti odgovorna zanje</a:t>
            </a:r>
            <a:r>
              <a:rPr lang="en-US" sz="1100" b="0" i="0">
                <a:latin typeface="+mj-lt"/>
              </a:rPr>
              <a:t>.</a:t>
            </a:r>
            <a:endParaRPr lang="en-US" sz="1100" dirty="0">
              <a:effectLst>
                <a:outerShdw blurRad="38100" dist="38100" dir="2700000" algn="tl">
                  <a:srgbClr val="000000">
                    <a:alpha val="43137"/>
                  </a:srgbClr>
                </a:outerShdw>
              </a:effectLst>
              <a:latin typeface="+mj-lt"/>
            </a:endParaRPr>
          </a:p>
        </p:txBody>
      </p:sp>
      <p:sp>
        <p:nvSpPr>
          <p:cNvPr id="4" name="Title 3">
            <a:extLst>
              <a:ext uri="{FF2B5EF4-FFF2-40B4-BE49-F238E27FC236}">
                <a16:creationId xmlns:a16="http://schemas.microsoft.com/office/drawing/2014/main" id="{A5830B8B-25B5-4DAD-5AA5-C563F5FA438F}"/>
              </a:ext>
            </a:extLst>
          </p:cNvPr>
          <p:cNvSpPr>
            <a:spLocks noGrp="1"/>
          </p:cNvSpPr>
          <p:nvPr>
            <p:ph type="title"/>
          </p:nvPr>
        </p:nvSpPr>
        <p:spPr/>
        <p:txBody>
          <a:bodyPr/>
          <a:lstStyle/>
          <a:p>
            <a:endParaRPr lang="el-GR"/>
          </a:p>
        </p:txBody>
      </p:sp>
    </p:spTree>
    <p:extLst>
      <p:ext uri="{BB962C8B-B14F-4D97-AF65-F5344CB8AC3E}">
        <p14:creationId xmlns:p14="http://schemas.microsoft.com/office/powerpoint/2010/main" val="3246019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E2D38E87-33DB-46E9-933D-FDECBD945692}"/>
              </a:ext>
            </a:extLst>
          </p:cNvPr>
          <p:cNvSpPr>
            <a:spLocks noGrp="1"/>
          </p:cNvSpPr>
          <p:nvPr>
            <p:ph type="title" idx="4294967295"/>
          </p:nvPr>
        </p:nvSpPr>
        <p:spPr>
          <a:xfrm>
            <a:off x="9193" y="-277185"/>
            <a:ext cx="11857935" cy="1782763"/>
          </a:xfrm>
        </p:spPr>
        <p:txBody>
          <a:bodyPr anchor="b">
            <a:normAutofit/>
          </a:bodyPr>
          <a:lstStyle/>
          <a:p>
            <a:pPr algn="ctr"/>
            <a:r>
              <a:rPr lang="en-US" sz="5400" dirty="0"/>
              <a:t>Moduli</a:t>
            </a:r>
          </a:p>
        </p:txBody>
      </p:sp>
      <p:graphicFrame>
        <p:nvGraphicFramePr>
          <p:cNvPr id="6" name="Διάγραμμα 5">
            <a:extLst>
              <a:ext uri="{FF2B5EF4-FFF2-40B4-BE49-F238E27FC236}">
                <a16:creationId xmlns:a16="http://schemas.microsoft.com/office/drawing/2014/main" id="{654CCD75-E89A-4C6C-BF75-D840AD726219}"/>
              </a:ext>
            </a:extLst>
          </p:cNvPr>
          <p:cNvGraphicFramePr/>
          <p:nvPr>
            <p:extLst>
              <p:ext uri="{D42A27DB-BD31-4B8C-83A1-F6EECF244321}">
                <p14:modId xmlns:p14="http://schemas.microsoft.com/office/powerpoint/2010/main" val="1197818819"/>
              </p:ext>
            </p:extLst>
          </p:nvPr>
        </p:nvGraphicFramePr>
        <p:xfrm>
          <a:off x="791283" y="2162175"/>
          <a:ext cx="4961817" cy="3443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Γραφικό 6">
            <a:extLst>
              <a:ext uri="{FF2B5EF4-FFF2-40B4-BE49-F238E27FC236}">
                <a16:creationId xmlns:a16="http://schemas.microsoft.com/office/drawing/2014/main" id="{5E0860D2-CD37-7A1F-1396-B964A1B9D311}"/>
              </a:ext>
            </a:extLst>
          </p:cNvPr>
          <p:cNvPicPr>
            <a:picLocks noChangeAspect="1"/>
          </p:cNvPicPr>
          <p:nvPr/>
        </p:nvPicPr>
        <p:blipFill>
          <a:blip r:embed="rId8">
            <a:extLst>
              <a:ext uri="{96DAC541-7B7A-43D3-8B79-37D633B846F1}">
                <asvg:svgBlip xmlns:asvg="http://schemas.microsoft.com/office/drawing/2016/SVG/main" xmlns:a14="http://schemas.microsoft.com/office/drawing/2010/main" xmlns:dgm="http://schemas.openxmlformats.org/drawingml/2006/diagram" xmlns:p14="http://schemas.microsoft.com/office/powerpoint/2010/main" xmlns:a16="http://schemas.microsoft.com/office/drawing/2014/main" xmlns="" r:embed="rId9"/>
              </a:ext>
            </a:extLst>
          </a:blip>
          <a:stretch>
            <a:fillRect/>
          </a:stretch>
        </p:blipFill>
        <p:spPr>
          <a:xfrm>
            <a:off x="65504" y="46380"/>
            <a:ext cx="2839621" cy="708203"/>
          </a:xfrm>
          <a:prstGeom prst="rect">
            <a:avLst/>
          </a:prstGeom>
        </p:spPr>
      </p:pic>
      <p:graphicFrame>
        <p:nvGraphicFramePr>
          <p:cNvPr id="2" name="Διάγραμμα 5">
            <a:extLst>
              <a:ext uri="{FF2B5EF4-FFF2-40B4-BE49-F238E27FC236}">
                <a16:creationId xmlns:a16="http://schemas.microsoft.com/office/drawing/2014/main" id="{36D3A082-9046-D340-3610-7C31BEF804C7}"/>
              </a:ext>
            </a:extLst>
          </p:cNvPr>
          <p:cNvGraphicFramePr/>
          <p:nvPr>
            <p:extLst>
              <p:ext uri="{D42A27DB-BD31-4B8C-83A1-F6EECF244321}">
                <p14:modId xmlns:p14="http://schemas.microsoft.com/office/powerpoint/2010/main" val="1287845645"/>
              </p:ext>
            </p:extLst>
          </p:nvPr>
        </p:nvGraphicFramePr>
        <p:xfrm>
          <a:off x="6325308" y="1632696"/>
          <a:ext cx="4961817" cy="437365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8" name="Εικόνα 7"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5E876A4C-1633-C043-8FF6-871D6AA042FC}"/>
              </a:ext>
            </a:extLst>
          </p:cNvPr>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0" y="6185446"/>
            <a:ext cx="2515320" cy="662723"/>
          </a:xfrm>
          <a:prstGeom prst="rect">
            <a:avLst/>
          </a:prstGeom>
        </p:spPr>
      </p:pic>
    </p:spTree>
    <p:extLst>
      <p:ext uri="{BB962C8B-B14F-4D97-AF65-F5344CB8AC3E}">
        <p14:creationId xmlns:p14="http://schemas.microsoft.com/office/powerpoint/2010/main" val="10418302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n-US" sz="2200" b="1" dirty="0"/>
              <a:t>Cilji</a:t>
            </a:r>
            <a:endParaRPr lang="el-GR" dirty="0"/>
          </a:p>
        </p:txBody>
      </p:sp>
      <p:pic>
        <p:nvPicPr>
          <p:cNvPr id="15" name="Γραφικό 14" descr="Στόχος με συμπαγές γέμισμα">
            <a:extLst>
              <a:ext uri="{FF2B5EF4-FFF2-40B4-BE49-F238E27FC236}">
                <a16:creationId xmlns:a16="http://schemas.microsoft.com/office/drawing/2014/main" id="{4313419D-52B3-4469-9529-313D9EB0AF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4"/>
              </a:ext>
            </a:extLst>
          </a:blip>
          <a:stretch>
            <a:fillRect/>
          </a:stretch>
        </p:blipFill>
        <p:spPr>
          <a:xfrm>
            <a:off x="8412367" y="2213810"/>
            <a:ext cx="3779633" cy="3779633"/>
          </a:xfrm>
          <a:prstGeom prst="rect">
            <a:avLst/>
          </a:prstGeom>
        </p:spPr>
      </p:pic>
      <p:sp>
        <p:nvSpPr>
          <p:cNvPr id="5" name="Θέση περιεχομένου 4">
            <a:extLst>
              <a:ext uri="{FF2B5EF4-FFF2-40B4-BE49-F238E27FC236}">
                <a16:creationId xmlns:a16="http://schemas.microsoft.com/office/drawing/2014/main" id="{A8A9FD9A-D149-4CB3-A9BB-556DD2E24D3A}"/>
              </a:ext>
            </a:extLst>
          </p:cNvPr>
          <p:cNvSpPr>
            <a:spLocks noGrp="1"/>
          </p:cNvSpPr>
          <p:nvPr>
            <p:ph idx="1"/>
          </p:nvPr>
        </p:nvSpPr>
        <p:spPr>
          <a:xfrm>
            <a:off x="373272" y="2849358"/>
            <a:ext cx="7872768" cy="2508535"/>
          </a:xfrm>
        </p:spPr>
        <p:txBody>
          <a:bodyPr>
            <a:normAutofit/>
          </a:bodyPr>
          <a:lstStyle/>
          <a:p>
            <a:pPr>
              <a:buClr>
                <a:srgbClr val="95C11F"/>
              </a:buClr>
            </a:pPr>
            <a:r>
              <a:rPr lang="en-GB" dirty="0"/>
              <a:t>ozaveščanje o povezavi med informacijsko motnjo in konflikti  </a:t>
            </a:r>
          </a:p>
          <a:p>
            <a:pPr>
              <a:buClr>
                <a:srgbClr val="95C11F"/>
              </a:buClr>
            </a:pPr>
            <a:r>
              <a:rPr lang="en-GB" dirty="0">
                <a:effectLst/>
              </a:rPr>
              <a:t>spodbujanje razumevanja bistva in vzrokov sporov</a:t>
            </a:r>
          </a:p>
          <a:p>
            <a:pPr>
              <a:buClr>
                <a:srgbClr val="95C11F"/>
              </a:buClr>
            </a:pPr>
            <a:r>
              <a:rPr lang="en-GB" dirty="0">
                <a:effectLst/>
              </a:rPr>
              <a:t>razložiti </a:t>
            </a:r>
            <a:r>
              <a:rPr lang="en-US" dirty="0">
                <a:effectLst/>
              </a:rPr>
              <a:t>metode in tehnike za reševanje sporov.</a:t>
            </a:r>
          </a:p>
          <a:p>
            <a:pPr>
              <a:buClr>
                <a:srgbClr val="95C11F"/>
              </a:buClr>
            </a:pPr>
            <a:r>
              <a:rPr lang="en-GB" dirty="0">
                <a:effectLst/>
              </a:rPr>
              <a:t>Krepitev spretnosti za reševanje konfliktov in skupno življenje</a:t>
            </a:r>
            <a:endParaRPr lang="bg-BG" dirty="0">
              <a:effectLst/>
            </a:endParaRPr>
          </a:p>
          <a:p>
            <a:pPr lvl="0">
              <a:buClr>
                <a:srgbClr val="95C11F"/>
              </a:buClr>
            </a:pPr>
            <a:endParaRPr lang="en-US" dirty="0">
              <a:effectLst/>
            </a:endParaRPr>
          </a:p>
        </p:txBody>
      </p:sp>
    </p:spTree>
    <p:extLst>
      <p:ext uri="{BB962C8B-B14F-4D97-AF65-F5344CB8AC3E}">
        <p14:creationId xmlns:p14="http://schemas.microsoft.com/office/powerpoint/2010/main" val="20330931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66154" y="1024529"/>
            <a:ext cx="11059692" cy="605096"/>
          </a:xfrm>
        </p:spPr>
        <p:txBody>
          <a:bodyPr/>
          <a:lstStyle/>
          <a:p>
            <a:r>
              <a:rPr lang="en-GB" dirty="0"/>
              <a:t>Skupno življenje in reševanje konfliktov</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324205" y="1752652"/>
            <a:ext cx="8263983" cy="4415692"/>
          </a:xfrm>
        </p:spPr>
        <p:txBody>
          <a:bodyPr>
            <a:noAutofit/>
          </a:bodyPr>
          <a:lstStyle/>
          <a:p>
            <a:pPr>
              <a:lnSpc>
                <a:spcPct val="120000"/>
              </a:lnSpc>
            </a:pPr>
            <a:r>
              <a:rPr lang="en-GB" sz="2000" dirty="0"/>
              <a:t>Skupno življenje v skupnostih in skupinah vključuje ustvarjanje okolja, v katerem se lahko posamezniki izražajo, se razumejo, spoštujejo, preprečujejo večje spore, učinkovito sodelujejo in nazadnje živijo skupaj v harmoniji. To dosežemo s spodbujanjem odprte komunikacije, spoštovanjem različnosti, empatijo, skupnim reševanjem problemov, deljenimi odgovornostmi, učinkovitim obvladovanjem konfliktov itd.</a:t>
            </a:r>
          </a:p>
          <a:p>
            <a:pPr>
              <a:lnSpc>
                <a:spcPct val="120000"/>
              </a:lnSpc>
            </a:pPr>
            <a:r>
              <a:rPr lang="en-GB" sz="2000" b="1" dirty="0"/>
              <a:t>Veščine reševanja konfliktov so temelj harmoničnega sobivanja in uspešnega skupnega življenja.</a:t>
            </a:r>
          </a:p>
          <a:p>
            <a:pPr>
              <a:lnSpc>
                <a:spcPct val="120000"/>
              </a:lnSpc>
            </a:pPr>
            <a:r>
              <a:rPr lang="en-GB" sz="2000" dirty="0"/>
              <a:t>Z obvladovanjem teh spretnosti lahko ljudje krmarijo po zapletenih skupnih prostorih (v življenju, izobraževanju, na delovnem mestu) in gradijo pozitivne, podporne odnose z vrstniki, družino, sodelavci itd.</a:t>
            </a:r>
          </a:p>
        </p:txBody>
      </p:sp>
      <p:sp>
        <p:nvSpPr>
          <p:cNvPr id="11" name="Ορθογώνιο 1">
            <a:extLst>
              <a:ext uri="{FF2B5EF4-FFF2-40B4-BE49-F238E27FC236}">
                <a16:creationId xmlns:a16="http://schemas.microsoft.com/office/drawing/2014/main" id="{E314B2E6-0586-408E-8D1A-41287EF3B8C4}"/>
              </a:ext>
            </a:extLst>
          </p:cNvPr>
          <p:cNvSpPr/>
          <p:nvPr/>
        </p:nvSpPr>
        <p:spPr>
          <a:xfrm>
            <a:off x="3418652" y="6566673"/>
            <a:ext cx="8772088" cy="276999"/>
          </a:xfrm>
          <a:prstGeom prst="rect">
            <a:avLst/>
          </a:prstGeom>
        </p:spPr>
        <p:txBody>
          <a:bodyPr wrap="square">
            <a:spAutoFit/>
          </a:bodyPr>
          <a:lstStyle/>
          <a:p>
            <a:pPr algn="r"/>
            <a:r>
              <a:rPr lang="en-US" sz="1200" dirty="0">
                <a:hlinkClick r:id="rId3"/>
              </a:rPr>
              <a:t>Slika: </a:t>
            </a:r>
            <a:r>
              <a:rPr lang="en-US" sz="1200" dirty="0" err="1">
                <a:hlinkClick r:id="rId3"/>
              </a:rPr>
              <a:t>Freepik</a:t>
            </a:r>
            <a:endParaRPr lang="en-US" sz="1200" dirty="0"/>
          </a:p>
        </p:txBody>
      </p:sp>
      <p:pic>
        <p:nvPicPr>
          <p:cNvPr id="3" name="Picture 2"/>
          <p:cNvPicPr>
            <a:picLocks noChangeAspect="1"/>
          </p:cNvPicPr>
          <p:nvPr/>
        </p:nvPicPr>
        <p:blipFill>
          <a:blip r:embed="rId4"/>
          <a:stretch>
            <a:fillRect/>
          </a:stretch>
        </p:blipFill>
        <p:spPr>
          <a:xfrm>
            <a:off x="8674821" y="1907135"/>
            <a:ext cx="3426056" cy="2288347"/>
          </a:xfrm>
          <a:prstGeom prst="rect">
            <a:avLst/>
          </a:prstGeom>
        </p:spPr>
      </p:pic>
    </p:spTree>
    <p:extLst>
      <p:ext uri="{BB962C8B-B14F-4D97-AF65-F5344CB8AC3E}">
        <p14:creationId xmlns:p14="http://schemas.microsoft.com/office/powerpoint/2010/main" val="42365373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66154" y="1024529"/>
            <a:ext cx="11059692" cy="605096"/>
          </a:xfrm>
        </p:spPr>
        <p:txBody>
          <a:bodyPr/>
          <a:lstStyle/>
          <a:p>
            <a:r>
              <a:rPr lang="en-GB" dirty="0"/>
              <a:t>Informacijski nered in konflikti</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66154" y="1652131"/>
            <a:ext cx="7764236" cy="4469553"/>
          </a:xfrm>
        </p:spPr>
        <p:txBody>
          <a:bodyPr>
            <a:noAutofit/>
          </a:bodyPr>
          <a:lstStyle/>
          <a:p>
            <a:pPr>
              <a:lnSpc>
                <a:spcPct val="120000"/>
              </a:lnSpc>
            </a:pPr>
            <a:r>
              <a:rPr lang="en-US" sz="1800" dirty="0"/>
              <a:t>Informacijska motnja po definiciji ovira harmonično sobivanje v skupnostih in skupinah. </a:t>
            </a:r>
          </a:p>
          <a:p>
            <a:pPr>
              <a:lnSpc>
                <a:spcPct val="120000"/>
              </a:lnSpc>
            </a:pPr>
            <a:r>
              <a:rPr lang="en-US" sz="1800" i="1" dirty="0"/>
              <a:t>Informacijske motnje sprožajo konflikte </a:t>
            </a:r>
            <a:r>
              <a:rPr lang="en-US" sz="1800" dirty="0"/>
              <a:t>med posamezniki in skupinami. Z ustvarjanjem in krepitvijo občutkov nezaupanja, strahu, izključenosti in sovražnosti do domnevnih zunanjih in notranjih nasprotnikov napada bistvo sobivanja.</a:t>
            </a:r>
          </a:p>
          <a:p>
            <a:pPr>
              <a:lnSpc>
                <a:spcPct val="120000"/>
              </a:lnSpc>
            </a:pPr>
            <a:r>
              <a:rPr lang="en-US" sz="1800" b="1" dirty="0"/>
              <a:t>Obvladovanje in reševanje konfliktov, ki jih povzroča informacijski nered, je glavna naloga sodobnih družb na vseh področjih življenja. </a:t>
            </a:r>
          </a:p>
          <a:p>
            <a:pPr>
              <a:lnSpc>
                <a:spcPct val="120000"/>
              </a:lnSpc>
            </a:pPr>
            <a:r>
              <a:rPr lang="en-US" sz="1800" dirty="0"/>
              <a:t>Spodbujanje točnih informacij, razvijanje dobrih spretnosti za reševanje sporov ter gojenje občutka empatije in razumevanja so bistveni elementi za harmonično sobivanje. Obravnavanje informacijskih motenj je ključnega pomena za spodbujanje konstruktivnega dialoga in razumevanja, kar lahko prispeva k učinkovitejšemu reševanju sporov in harmoničnemu življenju. </a:t>
            </a:r>
          </a:p>
        </p:txBody>
      </p:sp>
      <p:sp>
        <p:nvSpPr>
          <p:cNvPr id="4" name="Rectangle 3"/>
          <p:cNvSpPr/>
          <p:nvPr/>
        </p:nvSpPr>
        <p:spPr>
          <a:xfrm>
            <a:off x="8523986" y="4745800"/>
            <a:ext cx="3295456" cy="1754326"/>
          </a:xfrm>
          <a:prstGeom prst="rect">
            <a:avLst/>
          </a:prstGeom>
        </p:spPr>
        <p:txBody>
          <a:bodyPr wrap="square">
            <a:spAutoFit/>
          </a:bodyPr>
          <a:lstStyle/>
          <a:p>
            <a:pPr marL="228600" indent="-228600">
              <a:spcBef>
                <a:spcPts val="600"/>
              </a:spcBef>
              <a:spcAft>
                <a:spcPts val="600"/>
              </a:spcAft>
              <a:buClr>
                <a:srgbClr val="95C11F"/>
              </a:buClr>
              <a:buFont typeface="Wingdings" panose="05000000000000000000" pitchFamily="2" charset="2"/>
              <a:buChar char="§"/>
            </a:pPr>
            <a:r>
              <a:rPr lang="en-US" dirty="0"/>
              <a:t>Vendar pa lahko ob informacijski motnji ustrezno preučevanje in obvladovanje konfliktov odtehtata negativne učinke in ponovno vzpostavita ravnovesje v skupinski dinamiki.</a:t>
            </a:r>
            <a:endParaRPr lang="bg-BG"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2162" y="309537"/>
            <a:ext cx="2877280" cy="3572181"/>
          </a:xfrm>
          <a:prstGeom prst="rect">
            <a:avLst/>
          </a:prstGeom>
        </p:spPr>
      </p:pic>
      <p:sp>
        <p:nvSpPr>
          <p:cNvPr id="9" name="Ορθογώνιο 1">
            <a:extLst>
              <a:ext uri="{FF2B5EF4-FFF2-40B4-BE49-F238E27FC236}">
                <a16:creationId xmlns:a16="http://schemas.microsoft.com/office/drawing/2014/main" id="{E314B2E6-0586-408E-8D1A-41287EF3B8C4}"/>
              </a:ext>
            </a:extLst>
          </p:cNvPr>
          <p:cNvSpPr/>
          <p:nvPr/>
        </p:nvSpPr>
        <p:spPr>
          <a:xfrm>
            <a:off x="3380752" y="6500126"/>
            <a:ext cx="8772088" cy="276999"/>
          </a:xfrm>
          <a:prstGeom prst="rect">
            <a:avLst/>
          </a:prstGeom>
        </p:spPr>
        <p:txBody>
          <a:bodyPr wrap="square">
            <a:spAutoFit/>
          </a:bodyPr>
          <a:lstStyle/>
          <a:p>
            <a:pPr algn="r"/>
            <a:r>
              <a:rPr lang="en-US" sz="1200" dirty="0">
                <a:hlinkClick r:id="rId4"/>
              </a:rPr>
              <a:t>Vir </a:t>
            </a:r>
            <a:r>
              <a:rPr lang="en-US" sz="1200" dirty="0"/>
              <a:t>| </a:t>
            </a:r>
            <a:r>
              <a:rPr lang="en-US" sz="1200" dirty="0">
                <a:hlinkClick r:id="rId5"/>
              </a:rPr>
              <a:t>Licenca </a:t>
            </a:r>
            <a:r>
              <a:rPr lang="en-US" sz="1200" dirty="0" err="1">
                <a:hlinkClick r:id="rId5"/>
              </a:rPr>
              <a:t>Pixabay</a:t>
            </a:r>
            <a:endParaRPr lang="en-US" sz="1200" dirty="0"/>
          </a:p>
        </p:txBody>
      </p:sp>
    </p:spTree>
    <p:extLst>
      <p:ext uri="{BB962C8B-B14F-4D97-AF65-F5344CB8AC3E}">
        <p14:creationId xmlns:p14="http://schemas.microsoft.com/office/powerpoint/2010/main" val="39174871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7999" y="970542"/>
            <a:ext cx="3727673" cy="605096"/>
          </a:xfrm>
        </p:spPr>
        <p:txBody>
          <a:bodyPr/>
          <a:lstStyle/>
          <a:p>
            <a:r>
              <a:rPr lang="en-GB" dirty="0"/>
              <a:t>Kaj je konflikt? </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99999"/>
            <a:ext cx="7496110" cy="4865977"/>
          </a:xfrm>
        </p:spPr>
        <p:txBody>
          <a:bodyPr>
            <a:normAutofit lnSpcReduction="10000"/>
          </a:bodyPr>
          <a:lstStyle/>
          <a:p>
            <a:pPr marL="0" indent="0">
              <a:lnSpc>
                <a:spcPct val="120000"/>
              </a:lnSpc>
              <a:buNone/>
            </a:pPr>
            <a:r>
              <a:rPr lang="en-GB" sz="2000" dirty="0"/>
              <a:t>Kadar imata dva ali več ljudi različne interese, vrednote, cilje in razumevanje, pride do konflikta.</a:t>
            </a:r>
            <a:endParaRPr lang="bg-BG" sz="2000" dirty="0"/>
          </a:p>
          <a:p>
            <a:pPr marL="0" indent="0">
              <a:lnSpc>
                <a:spcPct val="120000"/>
              </a:lnSpc>
              <a:buNone/>
            </a:pPr>
            <a:r>
              <a:rPr lang="en-US" sz="2000" dirty="0"/>
              <a:t>Konflikt  </a:t>
            </a:r>
          </a:p>
          <a:p>
            <a:pPr>
              <a:lnSpc>
                <a:spcPct val="120000"/>
              </a:lnSpc>
            </a:pPr>
            <a:r>
              <a:rPr lang="en-GB" sz="2000" dirty="0"/>
              <a:t>Pomeni vse vrste nasprotovanja ali antagonistične interakcije med posamezniki in skupinami ali med njimi.</a:t>
            </a:r>
          </a:p>
          <a:p>
            <a:pPr>
              <a:lnSpc>
                <a:spcPct val="120000"/>
              </a:lnSpc>
            </a:pPr>
            <a:r>
              <a:rPr lang="en-US" sz="2000" dirty="0"/>
              <a:t>Nastane zaradi različnih zaznav, interpretacij in presoj o situaciji.</a:t>
            </a:r>
          </a:p>
          <a:p>
            <a:pPr>
              <a:lnSpc>
                <a:spcPct val="120000"/>
              </a:lnSpc>
            </a:pPr>
            <a:r>
              <a:rPr lang="en-US" sz="2000" dirty="0"/>
              <a:t>Rezultat zaznavanja, da obstajajo neskladnosti ali razlike med lastnimi cilji, vrednotami ali prepričanji in cilji, vrednotami ali prepričanji drugih.</a:t>
            </a:r>
          </a:p>
          <a:p>
            <a:pPr>
              <a:lnSpc>
                <a:spcPct val="120000"/>
              </a:lnSpc>
            </a:pPr>
            <a:r>
              <a:rPr lang="en-GB" sz="2000" dirty="0"/>
              <a:t>Nastane, kadar ena stranka meni, da je druga stranka ovirala ali bo ovirala uresničitev ciljev. </a:t>
            </a:r>
          </a:p>
          <a:p>
            <a:pPr marL="0" indent="0">
              <a:lnSpc>
                <a:spcPct val="120000"/>
              </a:lnSpc>
              <a:buNone/>
            </a:pPr>
            <a:endParaRPr lang="en-GB" dirty="0"/>
          </a:p>
          <a:p>
            <a:pPr marL="0" indent="0">
              <a:lnSpc>
                <a:spcPct val="120000"/>
              </a:lnSpc>
              <a:buNone/>
            </a:pPr>
            <a:endParaRPr lang="en-US" sz="2000" dirty="0"/>
          </a:p>
          <a:p>
            <a:pPr>
              <a:lnSpc>
                <a:spcPct val="120000"/>
              </a:lnSpc>
            </a:pPr>
            <a:endParaRPr lang="en-GB" sz="2200" b="0" i="0" dirty="0">
              <a:solidFill>
                <a:srgbClr val="333333"/>
              </a:solidFill>
              <a:effectLst/>
            </a:endParaRPr>
          </a:p>
        </p:txBody>
      </p:sp>
      <p:sp>
        <p:nvSpPr>
          <p:cNvPr id="11" name="Ορθογώνιο 1">
            <a:extLst>
              <a:ext uri="{FF2B5EF4-FFF2-40B4-BE49-F238E27FC236}">
                <a16:creationId xmlns:a16="http://schemas.microsoft.com/office/drawing/2014/main" id="{E314B2E6-0586-408E-8D1A-41287EF3B8C4}"/>
              </a:ext>
            </a:extLst>
          </p:cNvPr>
          <p:cNvSpPr/>
          <p:nvPr/>
        </p:nvSpPr>
        <p:spPr>
          <a:xfrm>
            <a:off x="3418652" y="6566673"/>
            <a:ext cx="8772088" cy="276999"/>
          </a:xfrm>
          <a:prstGeom prst="rect">
            <a:avLst/>
          </a:prstGeom>
        </p:spPr>
        <p:txBody>
          <a:bodyPr wrap="square">
            <a:spAutoFit/>
          </a:bodyPr>
          <a:lstStyle/>
          <a:p>
            <a:pPr algn="r"/>
            <a:r>
              <a:rPr lang="en-US" sz="1200" dirty="0">
                <a:hlinkClick r:id="rId3"/>
              </a:rPr>
              <a:t>Vir </a:t>
            </a:r>
            <a:r>
              <a:rPr lang="en-US" sz="1200" dirty="0"/>
              <a:t>| </a:t>
            </a:r>
            <a:r>
              <a:rPr lang="en-US" sz="1200" dirty="0">
                <a:hlinkClick r:id="rId4"/>
              </a:rPr>
              <a:t>Licenca </a:t>
            </a:r>
            <a:r>
              <a:rPr lang="en-US" sz="1200" dirty="0" err="1">
                <a:hlinkClick r:id="rId4"/>
              </a:rPr>
              <a:t>Pixabay</a:t>
            </a:r>
            <a:endParaRPr lang="en-US" sz="1200" dirty="0"/>
          </a:p>
        </p:txBody>
      </p:sp>
      <p:sp>
        <p:nvSpPr>
          <p:cNvPr id="8" name="pop-up" descr="Click here for pop up information.">
            <a:extLst>
              <a:ext uri="{FF2B5EF4-FFF2-40B4-BE49-F238E27FC236}">
                <a16:creationId xmlns:a16="http://schemas.microsoft.com/office/drawing/2014/main" id="{C3A67301-39B7-99CC-D178-F4F617E8AAEA}"/>
              </a:ext>
            </a:extLst>
          </p:cNvPr>
          <p:cNvSpPr/>
          <p:nvPr/>
        </p:nvSpPr>
        <p:spPr>
          <a:xfrm>
            <a:off x="4707992" y="715369"/>
            <a:ext cx="914399" cy="510346"/>
          </a:xfrm>
          <a:prstGeom prst="borderCallout1">
            <a:avLst/>
          </a:prstGeom>
          <a:solidFill>
            <a:schemeClr val="bg1"/>
          </a:solidFill>
          <a:ln>
            <a:solidFill>
              <a:srgbClr val="D719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D71921"/>
                </a:solidFill>
              </a:rPr>
              <a:t>kliknite</a:t>
            </a:r>
            <a:endParaRPr lang="el-GR" b="1" dirty="0">
              <a:solidFill>
                <a:srgbClr val="D71921"/>
              </a:solidFill>
            </a:endParaRPr>
          </a:p>
        </p:txBody>
      </p:sp>
      <p:pic>
        <p:nvPicPr>
          <p:cNvPr id="9" name="Θέση περιεχομένου 4" descr="Χειρονομία διπλού πατήματος περίγραμμα">
            <a:extLst>
              <a:ext uri="{FF2B5EF4-FFF2-40B4-BE49-F238E27FC236}">
                <a16:creationId xmlns:a16="http://schemas.microsoft.com/office/drawing/2014/main" id="{B4A9B177-F602-ED98-3133-35C627D7E0ED}"/>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v="urn:schemas-microsoft-com:vml" xmlns:mc="http://schemas.openxmlformats.org/markup-compatibility/2006" xmlns:p14="http://schemas.microsoft.com/office/powerpoint/2010/main" xmlns:a14="http://schemas.microsoft.com/office/drawing/2010/main" xmlns:a16="http://schemas.microsoft.com/office/drawing/2014/main" xmlns="" r:embed="rId6"/>
              </a:ext>
            </a:extLst>
          </a:blip>
          <a:stretch>
            <a:fillRect/>
          </a:stretch>
        </p:blipFill>
        <p:spPr>
          <a:xfrm>
            <a:off x="5388141" y="970542"/>
            <a:ext cx="914400" cy="914400"/>
          </a:xfrm>
          <a:prstGeom prst="rect">
            <a:avLst/>
          </a:prstGeom>
        </p:spPr>
      </p:pic>
      <p:sp>
        <p:nvSpPr>
          <p:cNvPr id="12" name="TextBox 11">
            <a:extLst>
              <a:ext uri="{FF2B5EF4-FFF2-40B4-BE49-F238E27FC236}">
                <a16:creationId xmlns:a16="http://schemas.microsoft.com/office/drawing/2014/main" id="{85D3F7F5-9A32-24F0-F5D0-A5F25A673897}"/>
              </a:ext>
            </a:extLst>
          </p:cNvPr>
          <p:cNvSpPr txBox="1"/>
          <p:nvPr/>
        </p:nvSpPr>
        <p:spPr>
          <a:xfrm>
            <a:off x="6096000" y="292842"/>
            <a:ext cx="5339644" cy="1785104"/>
          </a:xfrm>
          <a:prstGeom prst="rect">
            <a:avLst/>
          </a:prstGeom>
          <a:solidFill>
            <a:schemeClr val="bg1">
              <a:lumMod val="95000"/>
            </a:schemeClr>
          </a:solidFill>
          <a:ln>
            <a:solidFill>
              <a:srgbClr val="D71921"/>
            </a:solidFill>
          </a:ln>
        </p:spPr>
        <p:txBody>
          <a:bodyPr wrap="square">
            <a:spAutoFit/>
          </a:bodyPr>
          <a:lstStyle/>
          <a:p>
            <a:pPr>
              <a:spcBef>
                <a:spcPts val="600"/>
              </a:spcBef>
              <a:spcAft>
                <a:spcPts val="600"/>
              </a:spcAft>
            </a:pPr>
            <a:r>
              <a:rPr lang="en-US" b="1" dirty="0"/>
              <a:t>Konflikt </a:t>
            </a:r>
          </a:p>
          <a:p>
            <a:pPr>
              <a:spcBef>
                <a:spcPts val="600"/>
              </a:spcBef>
              <a:spcAft>
                <a:spcPts val="600"/>
              </a:spcAft>
            </a:pPr>
            <a:r>
              <a:rPr lang="sk-SK" dirty="0"/>
              <a:t>je </a:t>
            </a:r>
            <a:r>
              <a:rPr lang="en-US" dirty="0"/>
              <a:t>resno nesoglasje glede nečesa, kar je pomembno za posameznika ali skupino posameznikov.</a:t>
            </a:r>
          </a:p>
          <a:p>
            <a:pPr>
              <a:spcBef>
                <a:spcPts val="600"/>
              </a:spcBef>
              <a:spcAft>
                <a:spcPts val="600"/>
              </a:spcAft>
            </a:pPr>
            <a:r>
              <a:rPr lang="en-US" dirty="0"/>
              <a:t>Izraz izhaja iz latinske besede </a:t>
            </a:r>
            <a:r>
              <a:rPr lang="en-US" i="1" dirty="0" err="1"/>
              <a:t>conflictus, ki </a:t>
            </a:r>
            <a:r>
              <a:rPr lang="en-US" dirty="0"/>
              <a:t>pomeni </a:t>
            </a:r>
            <a:r>
              <a:rPr lang="en-US" i="1" dirty="0"/>
              <a:t>"spopad" ali "trk".</a:t>
            </a:r>
          </a:p>
        </p:txBody>
      </p:sp>
      <p:pic>
        <p:nvPicPr>
          <p:cNvPr id="3" name="Picture 2"/>
          <p:cNvPicPr>
            <a:picLocks noChangeAspect="1"/>
          </p:cNvPicPr>
          <p:nvPr/>
        </p:nvPicPr>
        <p:blipFill>
          <a:blip r:embed="rId7"/>
          <a:stretch>
            <a:fillRect/>
          </a:stretch>
        </p:blipFill>
        <p:spPr>
          <a:xfrm>
            <a:off x="8054109" y="3154285"/>
            <a:ext cx="3871952" cy="2580293"/>
          </a:xfrm>
          <a:prstGeom prst="rect">
            <a:avLst/>
          </a:prstGeom>
        </p:spPr>
      </p:pic>
    </p:spTree>
    <p:extLst>
      <p:ext uri="{BB962C8B-B14F-4D97-AF65-F5344CB8AC3E}">
        <p14:creationId xmlns:p14="http://schemas.microsoft.com/office/powerpoint/2010/main" val="371542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355998" y="693437"/>
            <a:ext cx="3727673" cy="605096"/>
          </a:xfrm>
        </p:spPr>
        <p:txBody>
          <a:bodyPr>
            <a:normAutofit/>
          </a:bodyPr>
          <a:lstStyle/>
          <a:p>
            <a:r>
              <a:rPr lang="en-GB" dirty="0"/>
              <a:t>Vrste konfliktov </a:t>
            </a:r>
          </a:p>
        </p:txBody>
      </p:sp>
      <p:sp>
        <p:nvSpPr>
          <p:cNvPr id="7" name="Ορθογώνιο 1">
            <a:extLst>
              <a:ext uri="{FF2B5EF4-FFF2-40B4-BE49-F238E27FC236}">
                <a16:creationId xmlns:a16="http://schemas.microsoft.com/office/drawing/2014/main" id="{E314B2E6-0586-408E-8D1A-41287EF3B8C4}"/>
              </a:ext>
            </a:extLst>
          </p:cNvPr>
          <p:cNvSpPr/>
          <p:nvPr/>
        </p:nvSpPr>
        <p:spPr>
          <a:xfrm>
            <a:off x="3418652" y="6566673"/>
            <a:ext cx="8772088" cy="276999"/>
          </a:xfrm>
          <a:prstGeom prst="rect">
            <a:avLst/>
          </a:prstGeom>
        </p:spPr>
        <p:txBody>
          <a:bodyPr wrap="square">
            <a:spAutoFit/>
          </a:bodyPr>
          <a:lstStyle/>
          <a:p>
            <a:pPr algn="r"/>
            <a:r>
              <a:rPr lang="en-US" sz="1200" dirty="0">
                <a:hlinkClick r:id="rId3"/>
              </a:rPr>
              <a:t>Vir </a:t>
            </a:r>
            <a:r>
              <a:rPr lang="en-US" sz="1200" dirty="0"/>
              <a:t>| </a:t>
            </a:r>
            <a:r>
              <a:rPr lang="en-US" sz="1200" i="1" dirty="0"/>
              <a:t>T-Kit 12: Youth transforming conflict (2012), Svet Evrope</a:t>
            </a:r>
          </a:p>
        </p:txBody>
      </p:sp>
      <p:sp>
        <p:nvSpPr>
          <p:cNvPr id="3" name="Oval 2"/>
          <p:cNvSpPr/>
          <p:nvPr/>
        </p:nvSpPr>
        <p:spPr>
          <a:xfrm>
            <a:off x="4781189" y="369738"/>
            <a:ext cx="2221422" cy="1256145"/>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4899"/>
                </a:solidFill>
              </a:rPr>
              <a:t>Vrste konfliktov na podlagi</a:t>
            </a:r>
            <a:endParaRPr lang="bg-BG" sz="1600" b="1" dirty="0">
              <a:solidFill>
                <a:srgbClr val="004899"/>
              </a:solidFill>
            </a:endParaRPr>
          </a:p>
        </p:txBody>
      </p:sp>
      <p:graphicFrame>
        <p:nvGraphicFramePr>
          <p:cNvPr id="8" name="Diagram 7"/>
          <p:cNvGraphicFramePr/>
          <p:nvPr>
            <p:extLst>
              <p:ext uri="{D42A27DB-BD31-4B8C-83A1-F6EECF244321}">
                <p14:modId xmlns:p14="http://schemas.microsoft.com/office/powerpoint/2010/main" val="1044989530"/>
              </p:ext>
            </p:extLst>
          </p:nvPr>
        </p:nvGraphicFramePr>
        <p:xfrm>
          <a:off x="5084475" y="3139562"/>
          <a:ext cx="3641555" cy="35927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Diagram 8"/>
          <p:cNvGraphicFramePr/>
          <p:nvPr>
            <p:extLst>
              <p:ext uri="{D42A27DB-BD31-4B8C-83A1-F6EECF244321}">
                <p14:modId xmlns:p14="http://schemas.microsoft.com/office/powerpoint/2010/main" val="1137297754"/>
              </p:ext>
            </p:extLst>
          </p:nvPr>
        </p:nvGraphicFramePr>
        <p:xfrm>
          <a:off x="8807017" y="201770"/>
          <a:ext cx="2897620" cy="294899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0" name="Diagram 9"/>
          <p:cNvGraphicFramePr/>
          <p:nvPr>
            <p:extLst>
              <p:ext uri="{D42A27DB-BD31-4B8C-83A1-F6EECF244321}">
                <p14:modId xmlns:p14="http://schemas.microsoft.com/office/powerpoint/2010/main" val="3530216427"/>
              </p:ext>
            </p:extLst>
          </p:nvPr>
        </p:nvGraphicFramePr>
        <p:xfrm>
          <a:off x="8853055" y="3624665"/>
          <a:ext cx="2805545" cy="2942007"/>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11" name="Diagram 10"/>
          <p:cNvGraphicFramePr/>
          <p:nvPr>
            <p:extLst>
              <p:ext uri="{D42A27DB-BD31-4B8C-83A1-F6EECF244321}">
                <p14:modId xmlns:p14="http://schemas.microsoft.com/office/powerpoint/2010/main" val="85447632"/>
              </p:ext>
            </p:extLst>
          </p:nvPr>
        </p:nvGraphicFramePr>
        <p:xfrm>
          <a:off x="777757" y="1262284"/>
          <a:ext cx="2104589" cy="2210589"/>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aphicFrame>
        <p:nvGraphicFramePr>
          <p:cNvPr id="12" name="Diagram 11"/>
          <p:cNvGraphicFramePr/>
          <p:nvPr>
            <p:extLst>
              <p:ext uri="{D42A27DB-BD31-4B8C-83A1-F6EECF244321}">
                <p14:modId xmlns:p14="http://schemas.microsoft.com/office/powerpoint/2010/main" val="1447025052"/>
              </p:ext>
            </p:extLst>
          </p:nvPr>
        </p:nvGraphicFramePr>
        <p:xfrm>
          <a:off x="463962" y="3949943"/>
          <a:ext cx="2050271" cy="2291450"/>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graphicFrame>
        <p:nvGraphicFramePr>
          <p:cNvPr id="13" name="Diagram 12"/>
          <p:cNvGraphicFramePr/>
          <p:nvPr>
            <p:extLst>
              <p:ext uri="{D42A27DB-BD31-4B8C-83A1-F6EECF244321}">
                <p14:modId xmlns:p14="http://schemas.microsoft.com/office/powerpoint/2010/main" val="2105463136"/>
              </p:ext>
            </p:extLst>
          </p:nvPr>
        </p:nvGraphicFramePr>
        <p:xfrm>
          <a:off x="2712509" y="4386475"/>
          <a:ext cx="2050271" cy="2291450"/>
        </p:xfrm>
        <a:graphic>
          <a:graphicData uri="http://schemas.openxmlformats.org/drawingml/2006/diagram">
            <dgm:relIds xmlns:dgm="http://schemas.openxmlformats.org/drawingml/2006/diagram" xmlns:r="http://schemas.openxmlformats.org/officeDocument/2006/relationships" r:dm="rId29" r:lo="rId30" r:qs="rId31" r:cs="rId32"/>
          </a:graphicData>
        </a:graphic>
      </p:graphicFrame>
      <p:cxnSp>
        <p:nvCxnSpPr>
          <p:cNvPr id="15" name="Straight Arrow Connector 14"/>
          <p:cNvCxnSpPr/>
          <p:nvPr/>
        </p:nvCxnSpPr>
        <p:spPr>
          <a:xfrm flipH="1">
            <a:off x="2907751" y="1149530"/>
            <a:ext cx="1894762" cy="7621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2122908" y="1429422"/>
            <a:ext cx="2909264" cy="28735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4148384" y="1564866"/>
            <a:ext cx="1245200" cy="30006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084475" y="1625883"/>
            <a:ext cx="489104" cy="15568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929389" y="959485"/>
            <a:ext cx="1923666" cy="3027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772952" y="1358492"/>
            <a:ext cx="2873921" cy="25083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rot="20297498">
            <a:off x="2952760" y="1173826"/>
            <a:ext cx="1611944" cy="369332"/>
          </a:xfrm>
          <a:prstGeom prst="rect">
            <a:avLst/>
          </a:prstGeom>
        </p:spPr>
        <p:txBody>
          <a:bodyPr wrap="square" rtlCol="0">
            <a:spAutoFit/>
          </a:bodyPr>
          <a:lstStyle/>
          <a:p>
            <a:pPr algn="l"/>
            <a:r>
              <a:rPr lang="en-US" dirty="0"/>
              <a:t>Uporaba nasilja</a:t>
            </a:r>
            <a:endParaRPr lang="bg-BG" dirty="0" err="1"/>
          </a:p>
        </p:txBody>
      </p:sp>
      <p:sp>
        <p:nvSpPr>
          <p:cNvPr id="32" name="TextBox 31"/>
          <p:cNvSpPr txBox="1"/>
          <p:nvPr/>
        </p:nvSpPr>
        <p:spPr>
          <a:xfrm rot="4299528">
            <a:off x="5142398" y="2510824"/>
            <a:ext cx="2020967" cy="369332"/>
          </a:xfrm>
          <a:prstGeom prst="rect">
            <a:avLst/>
          </a:prstGeom>
        </p:spPr>
        <p:txBody>
          <a:bodyPr wrap="square" rtlCol="0">
            <a:spAutoFit/>
          </a:bodyPr>
          <a:lstStyle/>
          <a:p>
            <a:pPr algn="l"/>
            <a:r>
              <a:rPr lang="en-US" dirty="0"/>
              <a:t>Konfliktne stranke</a:t>
            </a:r>
            <a:endParaRPr lang="bg-BG" dirty="0" err="1"/>
          </a:p>
        </p:txBody>
      </p:sp>
      <p:sp>
        <p:nvSpPr>
          <p:cNvPr id="33" name="TextBox 32"/>
          <p:cNvSpPr txBox="1"/>
          <p:nvPr/>
        </p:nvSpPr>
        <p:spPr>
          <a:xfrm rot="17558940">
            <a:off x="3388880" y="3106078"/>
            <a:ext cx="2020967" cy="369332"/>
          </a:xfrm>
          <a:prstGeom prst="rect">
            <a:avLst/>
          </a:prstGeom>
        </p:spPr>
        <p:txBody>
          <a:bodyPr wrap="square" rtlCol="0">
            <a:spAutoFit/>
          </a:bodyPr>
          <a:lstStyle/>
          <a:p>
            <a:pPr algn="l"/>
            <a:r>
              <a:rPr lang="en-US" dirty="0"/>
              <a:t>Prikaz</a:t>
            </a:r>
            <a:endParaRPr lang="bg-BG" dirty="0" err="1"/>
          </a:p>
        </p:txBody>
      </p:sp>
      <p:sp>
        <p:nvSpPr>
          <p:cNvPr id="35" name="TextBox 34"/>
          <p:cNvSpPr txBox="1"/>
          <p:nvPr/>
        </p:nvSpPr>
        <p:spPr>
          <a:xfrm rot="18888887">
            <a:off x="1871766" y="3076823"/>
            <a:ext cx="2020967" cy="369332"/>
          </a:xfrm>
          <a:prstGeom prst="rect">
            <a:avLst/>
          </a:prstGeom>
        </p:spPr>
        <p:txBody>
          <a:bodyPr wrap="square" rtlCol="0">
            <a:spAutoFit/>
          </a:bodyPr>
          <a:lstStyle/>
          <a:p>
            <a:pPr algn="l"/>
            <a:r>
              <a:rPr lang="en-US" dirty="0"/>
              <a:t>Posledice</a:t>
            </a:r>
            <a:endParaRPr lang="bg-BG" dirty="0" err="1"/>
          </a:p>
        </p:txBody>
      </p:sp>
      <p:sp>
        <p:nvSpPr>
          <p:cNvPr id="40" name="TextBox 39"/>
          <p:cNvSpPr txBox="1"/>
          <p:nvPr/>
        </p:nvSpPr>
        <p:spPr>
          <a:xfrm rot="2488857">
            <a:off x="7645078" y="3116035"/>
            <a:ext cx="2020967" cy="369332"/>
          </a:xfrm>
          <a:prstGeom prst="rect">
            <a:avLst/>
          </a:prstGeom>
        </p:spPr>
        <p:txBody>
          <a:bodyPr wrap="square" rtlCol="0">
            <a:spAutoFit/>
          </a:bodyPr>
          <a:lstStyle/>
          <a:p>
            <a:pPr algn="l"/>
            <a:r>
              <a:rPr lang="en-US" dirty="0"/>
              <a:t>Motivacija/potrebe</a:t>
            </a:r>
            <a:endParaRPr lang="bg-BG" dirty="0" err="1"/>
          </a:p>
        </p:txBody>
      </p:sp>
      <p:sp>
        <p:nvSpPr>
          <p:cNvPr id="43" name="TextBox 42"/>
          <p:cNvSpPr txBox="1"/>
          <p:nvPr/>
        </p:nvSpPr>
        <p:spPr>
          <a:xfrm rot="558909">
            <a:off x="7920887" y="1244756"/>
            <a:ext cx="989790" cy="369332"/>
          </a:xfrm>
          <a:prstGeom prst="rect">
            <a:avLst/>
          </a:prstGeom>
        </p:spPr>
        <p:txBody>
          <a:bodyPr wrap="square" rtlCol="0">
            <a:spAutoFit/>
          </a:bodyPr>
          <a:lstStyle/>
          <a:p>
            <a:pPr algn="l"/>
            <a:r>
              <a:rPr lang="en-US" dirty="0"/>
              <a:t>Kontekst</a:t>
            </a:r>
            <a:endParaRPr lang="bg-BG" dirty="0" err="1"/>
          </a:p>
        </p:txBody>
      </p:sp>
    </p:spTree>
    <p:extLst>
      <p:ext uri="{BB962C8B-B14F-4D97-AF65-F5344CB8AC3E}">
        <p14:creationId xmlns:p14="http://schemas.microsoft.com/office/powerpoint/2010/main" val="27199631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86907" y="952056"/>
            <a:ext cx="3727673" cy="605096"/>
          </a:xfrm>
        </p:spPr>
        <p:txBody>
          <a:bodyPr>
            <a:normAutofit/>
          </a:bodyPr>
          <a:lstStyle/>
          <a:p>
            <a:r>
              <a:rPr lang="en-GB" dirty="0"/>
              <a:t>Igralci v konfliktu </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86906" y="1700696"/>
            <a:ext cx="7902669" cy="4865977"/>
          </a:xfrm>
        </p:spPr>
        <p:txBody>
          <a:bodyPr>
            <a:normAutofit fontScale="92500"/>
          </a:bodyPr>
          <a:lstStyle/>
          <a:p>
            <a:pPr>
              <a:lnSpc>
                <a:spcPct val="120000"/>
              </a:lnSpc>
            </a:pPr>
            <a:r>
              <a:rPr lang="en-US" sz="2000" b="1" dirty="0"/>
              <a:t>Medosebni konflikt: V tem primeru je to </a:t>
            </a:r>
            <a:r>
              <a:rPr lang="en-US" sz="2000" dirty="0"/>
              <a:t>konflikt </a:t>
            </a:r>
            <a:r>
              <a:rPr lang="en-US" sz="2000" i="1" dirty="0"/>
              <a:t>znotraj posameznikovih lastnih misli </a:t>
            </a:r>
            <a:r>
              <a:rPr lang="en-US" sz="2000" dirty="0"/>
              <a:t>in čustev. To lahko vključuje notranji boj zaradi odločitev, vrednot ali nasprotujočih si ciljev.</a:t>
            </a:r>
            <a:endParaRPr lang="en-US" sz="1400" dirty="0"/>
          </a:p>
          <a:p>
            <a:pPr>
              <a:lnSpc>
                <a:spcPct val="120000"/>
              </a:lnSpc>
            </a:pPr>
            <a:r>
              <a:rPr lang="en-US" sz="2000" b="1" dirty="0"/>
              <a:t>Medosebni konflikti: </a:t>
            </a:r>
            <a:r>
              <a:rPr lang="en-US" sz="2000" dirty="0"/>
              <a:t>Konflikt </a:t>
            </a:r>
            <a:r>
              <a:rPr lang="en-US" sz="2000" i="1" dirty="0"/>
              <a:t>med posamezniki </a:t>
            </a:r>
            <a:r>
              <a:rPr lang="en-US" sz="2000" dirty="0"/>
              <a:t>zaradi razlik v osebnostih, stilih komuniciranja, interesih ali vrednotah. Ti konflikti pogosto nastanejo zaradi nesporazumov ali spopadov v osebnih odnosih.</a:t>
            </a:r>
          </a:p>
          <a:p>
            <a:pPr>
              <a:lnSpc>
                <a:spcPct val="120000"/>
              </a:lnSpc>
            </a:pPr>
            <a:r>
              <a:rPr lang="en-US" sz="2000" b="1" dirty="0"/>
              <a:t>Konflikt znotraj skupine: </a:t>
            </a:r>
            <a:r>
              <a:rPr lang="en-US" sz="2000" dirty="0"/>
              <a:t>Konflikt, ki se pojavi </a:t>
            </a:r>
            <a:r>
              <a:rPr lang="en-US" sz="2000" i="1" dirty="0"/>
              <a:t>znotraj ene skupine ali ekipe, na </a:t>
            </a:r>
            <a:r>
              <a:rPr lang="en-US" sz="2000" dirty="0"/>
              <a:t>primer med člani družine, sošolci v šoli, sodelavci na delovnem mestu ali člani skupnostne </a:t>
            </a:r>
            <a:r>
              <a:rPr lang="en-US" sz="2000" dirty="0" err="1"/>
              <a:t>organizacije</a:t>
            </a:r>
            <a:r>
              <a:rPr lang="en-US" sz="2000" dirty="0"/>
              <a:t>.</a:t>
            </a:r>
          </a:p>
          <a:p>
            <a:pPr>
              <a:lnSpc>
                <a:spcPct val="120000"/>
              </a:lnSpc>
            </a:pPr>
            <a:r>
              <a:rPr lang="en-US" sz="2000" b="1" dirty="0"/>
              <a:t>Medskupinski konflikti: </a:t>
            </a:r>
            <a:r>
              <a:rPr lang="en-US" sz="2000" dirty="0"/>
              <a:t>Konflikt, ki nastane </a:t>
            </a:r>
            <a:r>
              <a:rPr lang="en-US" sz="2000" i="1" dirty="0"/>
              <a:t>med različnimi skupinami ali skupinami, </a:t>
            </a:r>
            <a:r>
              <a:rPr lang="en-US" sz="2000" dirty="0"/>
              <a:t>pogosto zaradi tekmovanja za vire, moč ali status. To lahko vključuje konflikte med etničnimi, verskimi ali družbenimi skupinami.</a:t>
            </a:r>
            <a:endParaRPr lang="en-GB" sz="2000" dirty="0"/>
          </a:p>
          <a:p>
            <a:pPr marL="0" indent="0">
              <a:lnSpc>
                <a:spcPct val="120000"/>
              </a:lnSpc>
              <a:buNone/>
            </a:pPr>
            <a:endParaRPr lang="en-US" sz="2000" dirty="0"/>
          </a:p>
          <a:p>
            <a:pPr>
              <a:lnSpc>
                <a:spcPct val="120000"/>
              </a:lnSpc>
            </a:pPr>
            <a:endParaRPr lang="en-GB" sz="2200" b="0" i="0" dirty="0">
              <a:solidFill>
                <a:srgbClr val="333333"/>
              </a:solidFill>
              <a:effectLst/>
            </a:endParaRPr>
          </a:p>
        </p:txBody>
      </p:sp>
      <p:graphicFrame>
        <p:nvGraphicFramePr>
          <p:cNvPr id="4" name="Diagram 3"/>
          <p:cNvGraphicFramePr/>
          <p:nvPr>
            <p:extLst>
              <p:ext uri="{D42A27DB-BD31-4B8C-83A1-F6EECF244321}">
                <p14:modId xmlns:p14="http://schemas.microsoft.com/office/powerpoint/2010/main" val="1254308508"/>
              </p:ext>
            </p:extLst>
          </p:nvPr>
        </p:nvGraphicFramePr>
        <p:xfrm>
          <a:off x="7296729" y="808512"/>
          <a:ext cx="5135418"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337535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COSTAID_Module 3_Confilct_Solving_SI"/>
  <p:tag name="ISPRING_PLAYERS_CUSTOMIZATION_2" val="UEsDBBQAAgAIAKl2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D8jEJY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PyMQlg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IxCWH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PyMQlg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PyMQli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PyMQlg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D8jEJYFQaV5GsAAABvAAAAHAAAAHVuaXZlcnNhbC9sb2NhbF9zZXR0aW5ncy54bWwNyrEKwkAMANC9XxEySB3Uugn2rpujCK0fENogB7mk9ELRv/e2N7x++GaBnbeSTANezx0C62xL0k/A9/Q43RCKky4kphxQDWGITS82k4zsXmOBVejH28S5wvlJuc4XqbOkAu1B/B6PeInNH1BLAwQUAAIACAD9jEJYwhuumWgSAAD3TQAAFwAAAHVuaXZlcnNhbC91bml2ZXJzYWwucG5n7Zx7WFNXtsBxbHV81TrO1KKVtNXqtbXGikghkLQWsegoU20FH0nEF9W0oMYkQB6n33QKVq2paMUHIXdERQskWI0B8qpSjUpNqjwigeSoKRwgnESIJJycJGcOIViwnf/m3u+7t4cPPrJ39m/ttddae+21+Q758m8rl04YO3VsWFjYhKT3E1aFhY1qDAt75rM/jsJ7WIbsI/ivEexVSxeHyQwvdeCNZ9LfXfFuWNgF8Thf2rN4e8zO99eyw8Keq+n/GaHPPLclLGzFgaSEdz/MYnRZwFIYebcNQZzV2x8tnqTuOHvlpEP7KHHqoX9+Gh7e5Rg36RP1X8ft2vanT1+SjN2xZ1bsC5EvJtxaWc/9+stzk0pOHe57I2Hkwwja6DUXvmtbf/P8bPE3sxUMcha7kWFXmZpKvqVyLpC0qC+aHBb8+t60JXVk8NVnpo3/C68eFeUqQMwPFsxMyu//7ph2l9+rBFAlGfCbAH/PGbKwo1Ue6JTPjM+GsGchbAyETTjviSsbEdQWhTUiwOsMOJwMbd81MkPEpt9l8wLgzgDp0PyBMfOd+BAzfUe+dh2ETRpTMzU4s8tq95TItYfmJXleG88Kdv0YWZa0o2CQMlbMOk+/WjEqOE1czYnT3CfoeFa++fcDyePLhA62lI/Ul1B7exrXZ2rUSNvJfOrLkkihwR1jS0nHtP9ImxB0ZzacBh+W+n4u9fjqaP66AjKA1P77kS1Nu3tXZCeRDhjCdbHoMD/kkMMbg42sdblRSc7XQmom11bM6tCEIvT+9vDGmZqCEBX3Jr4eT35IfMnW1MNFJWTBg3FkWu9qWm+PBkQ1zscjaY9GkklYn54s190K2aFuQVmS8U46DW0qcPYddGYhRzORo7Vau0pr73FFRA5Y4dGl8ay7o3XsEnO4wfCZ20YL2ORUrYY7Ssk2mbPhPFF7nvahS7Zg2OjIs0LFgy5RFt9erpwnr9r6i9qnJ4pARAIinfp3rOB5973wegYkixpcZGl8WdKqQTep3RVcx17k4RTdf20/R/PV0ARI/+y1JgdfYn/KcKyJLCnaAs3ThZM7ppmcPoNTLehcLc1B9uv69teakqGuIpYBmyxj6Dgy1VMg8HgpsAe5nZUEVoo8PMDTmiJqTWGI7EqRvaeXhrloAKJgoooUk++m1HezNUr567khv/bxGXLSVPtkad8PtUbfj0b1VKNBwlJCoAiFC8SAzyZnUCR2BxPoKuwuvQgwhy3yQJV3m/p05ieQ7BLTd40pQC6Q0AvypmTscbKuOtAp/PWEOn+zTtiv8zRJpPeOWPRYInKnA+7WaJEtmiHCF/S4NQ/oywM7akiBR7VSf5OULgo0NOnIaQOu2Mjgp6LBsI4GXNH52pvez2l9nxeQfFdIAiTgxAIpEj1Upf8NM+sCdl0AQxNxfQ+KnB6Rs5WvhfgMTgSTzjb0PT1FA9PfUKDzoUzQW1/CFD2YrPP11JHQqgKsezaw7G50GuQrYgsMrhhTeiol3dfZBQ7bfQ8LRB2tNSTESCZ5H2EzO0bWx5ik2NUpDKvAdbt2uBndhzGXcYNoNeNuNKDztWHbQ0GXrchTkFASdTcyITsJ9ElUjYP7phy3fS9uQ1Lhb++kXtEEFugCRVLqfbqfbxotV1pz7D1DVHT6X2qkYojRPtI8LVO9C3HSSWqqp8pIL/Kjf8qNCspsC2+sv1HhjqNLUD3RR/T9nvra1+YqSNgNQIR0iP0trSyxv4vsyywwKmOZeiRHxkDzujpbaEd/OaTPJnZUuCfTenVqX4AkcCv034JeOWaqJWG0TGAJhLhYC7ZIQKwT4dl9EUrQFej+SN/gYpbr5VAgPoK5HPuRmZkCBS48OWtzo6KW5Soix/p1eNqoZQb8QLSc8rym+dgRq4aTqCmFwHL0LZhl0XA3xGMNOb4cB1YmlodO4PvCbamri7ekokwASWH4vYxRp3gqd8tN7rQqgy0yR9PLpPoNL3IYFJI0Q4qpME86I9BWyxT1FkHsDCfH3sk2yJVpsFqEZet6AF8nxSTV62FFs4lt71xZVSqH3HyL1SkQ8B2+HMz4MAWATWA2VgoklssM/s1DCpQdj3t901nikXdS7BaZBgjEaYWC6/LItyUUm0Ff4uqucsRRTRadsdyEFKL69LcpxffCxxld4hpzeJ8hlcuXl4KegD/DotP7bXVVboEhW2B1+SIgWx2yLp/SxygpZWOpQ6qjqRopjqoN8hKUospw7ooAHbkUySG7wADb1kNeNmxzlQxMdS+WV2hh8guZRst2sc4IK1CZtgi1O0hSg0JJc4XftcIK7tMeWafaDHefaJ7+MSSTNYvT4kyFLKdc5WQJDX5bs3ijWujoqKTz0EliDy5a5ehGmvlxVKqEZYRaGCrAWQcv3XxZFesRDymbzt/xVnDtcUCiLDIWP7nMpXYHX2msAgSJCr2uBMbFcTzNm1OYRjg+giR1YIV6Wr1YJPhV+N3Ga7PpXNGfbf4oZYRckxPoPhH5tiWxxGXvj50SqLfOJv6bureBCqmx7ECgGzlhjFIaafLpSrGRpaTcMKB0ywpub2+LTr9LxXbswaA4Wm5PSxqPD7t9tISnLeHNyVWwS0z+n/ZEzbfkqN2diJ6Fh9ZiSzWm+slgc7XYLNuc7hgIaVZ4xMmQk6OiY1mjm6vcbr4kAtCtFzON2QI+PD4d14EkZRnQIn16mQrAUCOLx3GQlr84EMjH0vE4lqen1kWnPK3BgrL4ZKKP6CP6fqPPCVWcnZgBekC/pwCz9l6xD00X/fVp3wxadvDm4JO4hEM3nCmikdqt02WHas5fvWkVoWzHusPUzyRsocHTUAXMHVI1U/wP0rH21q+k6Be1mYbl3jZ7IcSWyQ3oR0/OhMAr+OXQ+J+8BlvlaTAEBKDeEc5OUFV0cagR3IgRYJB+smbZvqoFnDmG4ef+WZRo/99ttx/PUyjxW2prnTRwu9YkyyGbgJ7DUrVApBm6N3LkeEVQIPp5KX4Bx+/IOlGDDtECaM9xo6Ctx4waftqDFtZli0vtVmMGs66BlWJhYgqqh+S3AbsRX87QYubIeBbmALE8nsMaKzZWcjlweaRaaFcK0drZ1O7l8lHno61990qZcpmQhuIHpJzjOZEG00O7py9xPn7am9Dil5nphbEmXx3gNpKZFMkV+D2SN1keW9wMI5E3hD8X07o7kUir5Xqlywd762Ckrmqy4wDDI5eKM+Wg1dmoEsLpC1V0Nh9DafZsf0CmcnFAGU3szFPg5STH8QhN/GZoacB0VnATT8s5enP4UcN0Vnp9jgAe/yH2kBkoTXGyc0tdfYu2SCZ1tkziUamWUd9FZkgM7PQjFKcQM/uhQrxMMyN97oDSJMtVuDhWJg+tNtqaez3iTECLUnoceQqXETqwU+mp9sanLHvq4KbwGJJD7eMTU+Qg73pJ5BbJiM7x25SvdC36u0WmsjRwIqSsTCMY+x5eL2RC8Rk2E5Jj+J7Dh0VhlJGmcI2MoXJuYOcq9JBTrgMEImdzFs++qMwSCKdrLg8r/M7gXj5geMSh7dOshFyGP3KmyQzteyKkzEzLdXnpiM4d41Ukm4HlYdb5e5mwQp/BK5e85XAXTwsKxlCwWghD1S5jxwY+6FcsH1qhfbCgTKK6jUsDPCZ+hyDwaVbsjDr/9G0eCSuDd9kSO8Nks2yB9HOt4AV3hq3J5uRgZhVn2nWDZLfHBNKoxWY/qORWkxojdNbWYRGseY6l/AAevzZ9YTWniFZsarjHLaLV1MM29m1YH1Ok9wBLm6sci85KKM0Rzmco+AVi0dd4Ncm3OF6nbMZNlWEq0itHdHV7Yp3CqDKJRy2coPTo/DFy3FN8EMu65TL7LVxI0SzF1KCftl/x9Ox4IH5+d7OSUi0LMC7pjTG2Rn/lnsRq1ORcei5SZimiOdlFNDnIBIAp5ip2V0BjtKGqmwYbauSr67oe9wWUOhoc0ESAHrUJ9uop9wwKD3CwFGSfGXaRwQ5GCecPrelm1Jxw/E+2i69XuGfQekj4PacDVAsGdlh1zgr+U3714yUnSfvQ1r9va9OpruO8iP4cIoCiaszRKcMuMow8BTvdrBQ1K4FrG7nTGleCfgvmbXjExW9RtOdYUFWkWpKxuZA7bAfgV7ClWJ9UHXlQAhmOcafdClzT+VLIJKQ9We3tg5VgYF8aLPAlY000ID2LIv6KtX6Yhj3FLxsruFj3p6l8gQCPIAN4zf1lsu8uRS7Bk8H24mGJjobvRHNVMezLieWVhTdeHqaJh5+qAp5af2yZREeG3d22Cvf1aSQ+pEDTcFjks8FR8LAMcrPCnal1glrXjOlGvafGvJTqnSwX/WDLdvTnXvmLjYYXeVSPmuttzES5vIqvnoLxUmSoKbek1gmJNtH+zbbVmLaC1BL8K+mwgk3DxIs+aM5gsVmUtmKVakj0J8FDUttMxZBccLh+HgEREAEREAEREAEREAEREAEREAEREAEREAEREAEREAEREAEREAEREAEREAEREAEREAEREAEREAEREAEREAH9f4HuYyznQfqZSmXYQUwsv6xMziSrHdwXFt9qXhtXESn5+lUJfeznh17ev+HxoXN7GYuQbN7NiTFtt2PQk9mRPBqp7+Hkbdclb7ZdiWmih60xblpxt/31uQNTpsbvj0oqLq0Izdk7t3HmV7KrmwY0bbiYenhh9dj9A6r+jsC7OJA/8LExRx2dnZ3zzxfNmnpq+Srmkh0Xgv/LEbb++Ql3XjsvH5Syfnbw7S+uDTwerFy5MKHgtHZQaobk473zkoR/eWHgofaW2DvP0/O9g+pVck69Uj2z96PUgYfRfa3iiSY0L1nm9sxjCjuYWGArZzpzPV8C964prBUmvrcnqXNwLQary6L3S/ZPeZCfXq4wNTN416ta0icPVe1tvocEXz1jMLPkFNsGx8Uvc9vz61PSBpZRqPn4+MVvFpxyKVetGarx/a4l+wvLj0yS6L75bkC501NYcN6rZKkW6ak5xCOpx5N2HjdHmRXmqFLa4jH9zM59H3OrhsraV7/pU4+7roz2SZPMEhiw02tLXLeGy32BNUXMzJt46ZACGHBP0p2y3W9sTYAyz5QNWO38NXOhdA2l8YmIi7eWGUX+nZUPA7XYwYPh9MQ9gb1HK51Phq97PP/kjNBY9q1PJko3TJddBrHuBzmA50rto8o7uHTxOQtLBRW7GQl6yaC+h6ewwN23TIl/6GfnzjmxepvXgYLPpVTvwu7Mi8s4iK9taYOjymQ93F65Y+2AD7etLZN4138SdOTyfW1Hjhc5qRGySyDW51I9OlZ1a6+BtFblKXYXJeg/rN0XtP1bggtc5PGKrA2znuh4XnG8/QM09gfKFPJVW9vrM2KBLbAVlf/jpbfI1KN/CbpzU9+m8viFyf69wU9T+j7/VEzrEQddG7vhQSLK39NS2L+mDJln5hvBQLxWcc080RgQjSgJpIQ/UW61FxA9+/OFA+2+mBO2N165OOCC8WvLpgOry/3Z9RFHG1qn/iI+glqFi28bObrf3+KTF3HujsLz31jsDXfEEv3W0HJ29WyCKz+kNGpHfYfrhyx7/5dV3e7uKPtr+B2k+KR9tSBksJWMsiWKL8xzdBeDEVhx+uOVMQr3bbp/9qV5Uu0Y8clSfJpDCj5th/PmHFr4Y84vhl6ylfqHCYPQ8Y5AseXBsuiVyP13L+PIBwq+Q+GZGStbF/LmkhdYtDg03rfjRqZfOm5wVVsvLxodv4OZ93ZP3Trsw/7IMWvczBFN1v3tlatvhRyEboKtraU1TdEkf/y8OrMUdjJJYDAqUlctLPmx8ehylVL6XEqLE3PVATW2xIJJEtoprnwpHH9s8/ljIX8dSi6jx4mElVdv7y73a/xNCfqRg3GVcQZXuPxIaOAFMNVewNK0pz4x3LAdMvdyKotOFbIr74KnbEFXHv3z7TnKVbjua0IKX7i3Ce47uYO5/+Czg0q2LMPtvn5OKBpe3a/IfLPhRHvWv5nC+9HXq4Papd61jCbXrG0dni0OrSuzVGVNotYnPtmE+NKmG94wMfiWcGi3dMWTDf9lXkbriFA+sDQn7xdUbNwC9142SXbN8zQlBHPX+282tona15C+Di6mJEeLVup4yOuFdFm5O7bZXv52AXpgcNoodvye5Ox3grZ/hzyQgnNCKZg1ZXgKhvyo58HL9Px1cPgHofz2fbkLcUE7j81LKncfOBdKmvfXVGu1Vh3fM++lb5fHGs2R/4yf9m0oF4dt/EMoZ4cd+35AcFjYrIrBzxQb8x8dhm3XYZMfzG4Y2xGzE+zvSVqyMkG2eOPf/wVQSwMEFAACAAgA/YxCWOohDhNLAAAAbAAAABsAAAB1bml2ZXJzYWwvdW5pdmVyc2FsLnBuZy54bWyzsa/IzVEoSy0qzszPs1Uy1DNQsrfj5bIpKEoty0wtV6gAigEFIUBJoRLINUJwyzNTSjKAQiYmFgjBjNTM9IwSoKiBhRlcVB9oKABQSwECAAAUAAIACACpdlBPNmFYAkcDAADhCQAAFAAAAAAAAAABAAAAAAAAAAAAdW5pdmVyc2FsL3BsYXllci54bWxQSwECAAAUAAIACAD8jEJYtTf0qBwFAADhEwAAHQAAAAAAAAABAAAAAAB5AwAAdW5pdmVyc2FsL2NvbW1vbl9tZXNzYWdlcy5sbmdQSwECAAAUAAIACAD8jEJYFR5gG6MAAAB/AQAALgAAAAAAAAABAAAAAADQCAAAdW5pdmVyc2FsL3BsYXliYWNrX2FuZF9uYXZpZ2F0aW9uX3NldHRpbmdzLnhtbFBLAQIAABQAAgAIAPyMQlh0STUfPAQAAAwVAAAnAAAAAAAAAAEAAAAAAL8JAAB1bml2ZXJzYWwvZmxhc2hfcHVibGlzaGluZ19zZXR0aW5ncy54bWxQSwECAAAUAAIACAD8jEJYN4uHansDAACsDAAAIQAAAAAAAAABAAAAAABADgAAdW5pdmVyc2FsL2ZsYXNoX3NraW5fc2V0dGluZ3MueG1sUEsBAgAAFAACAAgA/IxCWKavViM2BAAAlhQAACYAAAAAAAAAAQAAAAAA+hEAAHVuaXZlcnNhbC9odG1sX3B1Ymxpc2hpbmdfc2V0dGluZ3MueG1sUEsBAgAAFAACAAgA/IxCWCYPfuiwAQAAbwYAAB8AAAAAAAAAAQAAAAAAdBYAAHVuaXZlcnNhbC9odG1sX3NraW5fc2V0dGluZ3MuanNQSwECAAAUAAIACAD8jEJYFQaV5GsAAABvAAAAHAAAAAAAAAABAAAAAABhGAAAdW5pdmVyc2FsL2xvY2FsX3NldHRpbmdzLnhtbFBLAQIAABQAAgAIAP2MQljCG66ZaBIAAPdNAAAXAAAAAAAAAAAAAAAAAAYZAAB1bml2ZXJzYWwvdW5pdmVyc2FsLnBuZ1BLAQIAABQAAgAIAP2MQljqIQ4TSwAAAGwAAAAbAAAAAAAAAAEAAAAAAKMrAAB1bml2ZXJzYWwvdW5pdmVyc2FsLnBuZy54bWxQSwUGAAAAAAoACgAGAwAAJywAAAAA"/>
  <p:tag name="ISPRING_LMS_API_VERSION" val="SCORM 1.2"/>
  <p:tag name="ISPRING_ULTRA_SCORM_COURSE_ID" val="E7EC1599-0C5E-4341-AECE-744B854DAA9D"/>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COSTAID\\SL\\SL&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COSTAID_Module 3_Confilct_Solving_SI"/>
  <p:tag name="ISPRING_FIRST_PUBLI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7225</TotalTime>
  <Words>2576</Words>
  <Application>Microsoft Office PowerPoint</Application>
  <PresentationFormat>Ευρεία οθόνη</PresentationFormat>
  <Paragraphs>285</Paragraphs>
  <Slides>23</Slides>
  <Notes>23</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23</vt:i4>
      </vt:variant>
    </vt:vector>
  </HeadingPairs>
  <TitlesOfParts>
    <vt:vector size="33" baseType="lpstr">
      <vt:lpstr>Adobe Gothic Std B</vt:lpstr>
      <vt:lpstr>MS PGothic</vt:lpstr>
      <vt:lpstr>Arial</vt:lpstr>
      <vt:lpstr>Calibri</vt:lpstr>
      <vt:lpstr>Calibri Light</vt:lpstr>
      <vt:lpstr>Courier New</vt:lpstr>
      <vt:lpstr>Impact</vt:lpstr>
      <vt:lpstr>Verdana</vt:lpstr>
      <vt:lpstr>Wingdings</vt:lpstr>
      <vt:lpstr>Θέμα του Office</vt:lpstr>
      <vt:lpstr>Παρουσίαση του PowerPoint</vt:lpstr>
      <vt:lpstr>Partnerji</vt:lpstr>
      <vt:lpstr>Moduli</vt:lpstr>
      <vt:lpstr>Cilji</vt:lpstr>
      <vt:lpstr>Skupno življenje in reševanje konfliktov</vt:lpstr>
      <vt:lpstr>Informacijski nered in konflikti</vt:lpstr>
      <vt:lpstr>Kaj je konflikt? </vt:lpstr>
      <vt:lpstr>Vrste konfliktov </vt:lpstr>
      <vt:lpstr>Igralci v konfliktu </vt:lpstr>
      <vt:lpstr>Vzroki sporov </vt:lpstr>
      <vt:lpstr>Kako se lotiti konfliktov v skupini?</vt:lpstr>
      <vt:lpstr>Postopek reševanja sporov</vt:lpstr>
      <vt:lpstr>Reševanje konfliktov in upravljanje konfliktov</vt:lpstr>
      <vt:lpstr>Metode za reševanje sporov</vt:lpstr>
      <vt:lpstr>Metode za reševanje sporov</vt:lpstr>
      <vt:lpstr>Metode za reševanje sporov</vt:lpstr>
      <vt:lpstr>Metode za reševanje sporov</vt:lpstr>
      <vt:lpstr>Tehnike reševanja konfliktov </vt:lpstr>
      <vt:lpstr>Veščine skupnega življenja</vt:lpstr>
      <vt:lpstr>Veščine za skupno življenje in delo </vt:lpstr>
      <vt:lpstr>Najpomembnejši je...</vt:lpstr>
      <vt:lpstr>Reference in nadaljnje branje</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COSTAID_Module 3_Confilct_Solving_SI</dc:title>
  <dc:creator>pantelis bbalaouras</dc:creator>
  <cp:keywords>, docId:ACAF1A2C8B69445324B0B61DABF4DDB3</cp:keywords>
  <cp:lastModifiedBy>pantelis</cp:lastModifiedBy>
  <cp:revision>192</cp:revision>
  <dcterms:created xsi:type="dcterms:W3CDTF">2020-06-02T13:31:56Z</dcterms:created>
  <dcterms:modified xsi:type="dcterms:W3CDTF">2024-02-02T15:40:29Z</dcterms:modified>
</cp:coreProperties>
</file>